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6"/>
  </p:sldMasterIdLst>
  <p:notesMasterIdLst>
    <p:notesMasterId r:id="rId10"/>
  </p:notesMasterIdLst>
  <p:handoutMasterIdLst>
    <p:handoutMasterId r:id="rId11"/>
  </p:handoutMasterIdLst>
  <p:sldIdLst>
    <p:sldId id="312" r:id="rId7"/>
    <p:sldId id="314" r:id="rId8"/>
    <p:sldId id="313" r:id="rId9"/>
  </p:sldIdLst>
  <p:sldSz cx="9906000" cy="6858000" type="A4"/>
  <p:notesSz cx="6742113" cy="987425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2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4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2C82"/>
    <a:srgbClr val="21A6A6"/>
    <a:srgbClr val="4CA584"/>
    <a:srgbClr val="EE4D5A"/>
    <a:srgbClr val="FA8525"/>
    <a:srgbClr val="D0454D"/>
    <a:srgbClr val="F1F1F1"/>
    <a:srgbClr val="F6F0ED"/>
    <a:srgbClr val="65CBEE"/>
    <a:srgbClr val="5030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10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handoutMaster" Target="handoutMasters/handoutMaster1.xml"/><Relationship Id="rId5" Type="http://schemas.openxmlformats.org/officeDocument/2006/relationships/customXml" Target="../customXml/item5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000" cy="49371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9525" y="1"/>
            <a:ext cx="2921000" cy="49371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FC44EC18-4EEB-4D5B-B082-BF8D68984CE6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8951"/>
            <a:ext cx="2921000" cy="493713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9525" y="9378951"/>
            <a:ext cx="2921000" cy="493713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4818EC42-CF38-4915-8739-8E434A48C1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606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21582" cy="495428"/>
          </a:xfrm>
          <a:prstGeom prst="rect">
            <a:avLst/>
          </a:prstGeom>
        </p:spPr>
        <p:txBody>
          <a:bodyPr vert="horz" lIns="90820" tIns="45411" rIns="90820" bIns="454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2"/>
            <a:ext cx="2921582" cy="495428"/>
          </a:xfrm>
          <a:prstGeom prst="rect">
            <a:avLst/>
          </a:prstGeom>
        </p:spPr>
        <p:txBody>
          <a:bodyPr vert="horz" lIns="90820" tIns="45411" rIns="90820" bIns="45411" rtlCol="0"/>
          <a:lstStyle>
            <a:lvl1pPr algn="r">
              <a:defRPr sz="1200"/>
            </a:lvl1pPr>
          </a:lstStyle>
          <a:p>
            <a:fld id="{8C39B519-6E1F-411A-A29D-D1E1AD04C97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5200" y="1235075"/>
            <a:ext cx="481171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20" tIns="45411" rIns="90820" bIns="4541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982"/>
            <a:ext cx="5393690" cy="3887986"/>
          </a:xfrm>
          <a:prstGeom prst="rect">
            <a:avLst/>
          </a:prstGeom>
        </p:spPr>
        <p:txBody>
          <a:bodyPr vert="horz" lIns="90820" tIns="45411" rIns="90820" bIns="4541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378827"/>
            <a:ext cx="2921582" cy="495427"/>
          </a:xfrm>
          <a:prstGeom prst="rect">
            <a:avLst/>
          </a:prstGeom>
        </p:spPr>
        <p:txBody>
          <a:bodyPr vert="horz" lIns="90820" tIns="45411" rIns="90820" bIns="454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8827"/>
            <a:ext cx="2921582" cy="495427"/>
          </a:xfrm>
          <a:prstGeom prst="rect">
            <a:avLst/>
          </a:prstGeom>
        </p:spPr>
        <p:txBody>
          <a:bodyPr vert="horz" lIns="90820" tIns="45411" rIns="90820" bIns="45411" rtlCol="0" anchor="b"/>
          <a:lstStyle>
            <a:lvl1pPr algn="r">
              <a:defRPr sz="1200"/>
            </a:lvl1pPr>
          </a:lstStyle>
          <a:p>
            <a:fld id="{F9168828-14A0-412B-94BC-241CF3A039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814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Whi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F7BD5816-EC71-4FEA-AA51-144C2F67B5D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63997" b="-5943"/>
          <a:stretch/>
        </p:blipFill>
        <p:spPr bwMode="auto">
          <a:xfrm>
            <a:off x="0" y="2"/>
            <a:ext cx="9906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1" name="Espace réservé pour une image  35">
            <a:extLst>
              <a:ext uri="{FF2B5EF4-FFF2-40B4-BE49-F238E27FC236}">
                <a16:creationId xmlns:a16="http://schemas.microsoft.com/office/drawing/2014/main" id="{50CFFB3C-D539-430E-9E1E-E65D867C5E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0" y="3"/>
            <a:ext cx="6109200" cy="6621613"/>
          </a:xfrm>
          <a:custGeom>
            <a:avLst/>
            <a:gdLst>
              <a:gd name="connsiteX0" fmla="*/ 0 w 6097588"/>
              <a:gd name="connsiteY0" fmla="*/ 0 h 4795838"/>
              <a:gd name="connsiteX1" fmla="*/ 6097588 w 6097588"/>
              <a:gd name="connsiteY1" fmla="*/ 0 h 4795838"/>
              <a:gd name="connsiteX2" fmla="*/ 6097588 w 6097588"/>
              <a:gd name="connsiteY2" fmla="*/ 4795838 h 4795838"/>
              <a:gd name="connsiteX3" fmla="*/ 0 w 6097588"/>
              <a:gd name="connsiteY3" fmla="*/ 4795838 h 4795838"/>
              <a:gd name="connsiteX4" fmla="*/ 0 w 6097588"/>
              <a:gd name="connsiteY4" fmla="*/ 0 h 4795838"/>
              <a:gd name="connsiteX0" fmla="*/ 0 w 6097588"/>
              <a:gd name="connsiteY0" fmla="*/ 0 h 6635927"/>
              <a:gd name="connsiteX1" fmla="*/ 6097588 w 6097588"/>
              <a:gd name="connsiteY1" fmla="*/ 0 h 6635927"/>
              <a:gd name="connsiteX2" fmla="*/ 1051455 w 6097588"/>
              <a:gd name="connsiteY2" fmla="*/ 6635927 h 6635927"/>
              <a:gd name="connsiteX3" fmla="*/ 0 w 6097588"/>
              <a:gd name="connsiteY3" fmla="*/ 4795838 h 6635927"/>
              <a:gd name="connsiteX4" fmla="*/ 0 w 6097588"/>
              <a:gd name="connsiteY4" fmla="*/ 0 h 6635927"/>
              <a:gd name="connsiteX0" fmla="*/ 0 w 6097588"/>
              <a:gd name="connsiteY0" fmla="*/ 0 h 6502879"/>
              <a:gd name="connsiteX1" fmla="*/ 6097588 w 6097588"/>
              <a:gd name="connsiteY1" fmla="*/ 0 h 6502879"/>
              <a:gd name="connsiteX2" fmla="*/ 1027264 w 6097588"/>
              <a:gd name="connsiteY2" fmla="*/ 6502879 h 6502879"/>
              <a:gd name="connsiteX3" fmla="*/ 0 w 6097588"/>
              <a:gd name="connsiteY3" fmla="*/ 4795838 h 6502879"/>
              <a:gd name="connsiteX4" fmla="*/ 0 w 6097588"/>
              <a:gd name="connsiteY4" fmla="*/ 0 h 6502879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419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75450"/>
              <a:gd name="connsiteX1" fmla="*/ 6097588 w 6097588"/>
              <a:gd name="connsiteY1" fmla="*/ 0 h 6575450"/>
              <a:gd name="connsiteX2" fmla="*/ 1078065 w 6097588"/>
              <a:gd name="connsiteY2" fmla="*/ 6575450 h 6575450"/>
              <a:gd name="connsiteX3" fmla="*/ 0 w 6097588"/>
              <a:gd name="connsiteY3" fmla="*/ 4795838 h 6575450"/>
              <a:gd name="connsiteX4" fmla="*/ 0 w 6097588"/>
              <a:gd name="connsiteY4" fmla="*/ 0 h 6575450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661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29489"/>
              <a:gd name="connsiteX1" fmla="*/ 6097588 w 6097588"/>
              <a:gd name="connsiteY1" fmla="*/ 0 h 6529489"/>
              <a:gd name="connsiteX2" fmla="*/ 1116770 w 6097588"/>
              <a:gd name="connsiteY2" fmla="*/ 6529489 h 6529489"/>
              <a:gd name="connsiteX3" fmla="*/ 0 w 6097588"/>
              <a:gd name="connsiteY3" fmla="*/ 4795838 h 6529489"/>
              <a:gd name="connsiteX4" fmla="*/ 0 w 6097588"/>
              <a:gd name="connsiteY4" fmla="*/ 0 h 6529489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577675"/>
              <a:gd name="connsiteX1" fmla="*/ 6097588 w 6097588"/>
              <a:gd name="connsiteY1" fmla="*/ 0 h 6577675"/>
              <a:gd name="connsiteX2" fmla="*/ 1062740 w 6097588"/>
              <a:gd name="connsiteY2" fmla="*/ 6577675 h 6577675"/>
              <a:gd name="connsiteX3" fmla="*/ 0 w 6097588"/>
              <a:gd name="connsiteY3" fmla="*/ 4795838 h 6577675"/>
              <a:gd name="connsiteX4" fmla="*/ 0 w 6097588"/>
              <a:gd name="connsiteY4" fmla="*/ 0 h 6577675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108739"/>
              <a:gd name="connsiteY0" fmla="*/ 0 h 6621613"/>
              <a:gd name="connsiteX1" fmla="*/ 6108739 w 6108739"/>
              <a:gd name="connsiteY1" fmla="*/ 0 h 6621613"/>
              <a:gd name="connsiteX2" fmla="*/ 1050649 w 6108739"/>
              <a:gd name="connsiteY2" fmla="*/ 6621613 h 6621613"/>
              <a:gd name="connsiteX3" fmla="*/ 0 w 6108739"/>
              <a:gd name="connsiteY3" fmla="*/ 4795838 h 6621613"/>
              <a:gd name="connsiteX4" fmla="*/ 0 w 6108739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9214" h="6621613">
                <a:moveTo>
                  <a:pt x="0" y="0"/>
                </a:moveTo>
                <a:lnTo>
                  <a:pt x="6099214" y="0"/>
                </a:lnTo>
                <a:cubicBezTo>
                  <a:pt x="3490483" y="2165821"/>
                  <a:pt x="1902596" y="4985807"/>
                  <a:pt x="1050649" y="6621613"/>
                </a:cubicBezTo>
                <a:lnTo>
                  <a:pt x="0" y="4795838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l">
              <a:buNone/>
              <a:defRPr sz="1463" b="0" i="1" baseline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noProof="0"/>
              <a:t>Click here</a:t>
            </a:r>
            <a:br>
              <a:rPr lang="en-US" noProof="0"/>
            </a:br>
            <a:r>
              <a:rPr lang="en-US" noProof="0"/>
              <a:t>to insert a picture	&gt;&gt;</a:t>
            </a:r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7653512" y="5520421"/>
            <a:ext cx="1908000" cy="720000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0" bIns="0" rtlCol="0" anchor="ctr" anchorCtr="0"/>
          <a:lstStyle>
            <a:lvl1pPr algn="r">
              <a:defRPr lang="en-GB" sz="1200" baseline="0" dirty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 lvl="0"/>
            <a:r>
              <a:rPr lang="en-US" noProof="0"/>
              <a:t>Insert client logo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41403" y="3334423"/>
            <a:ext cx="6320109" cy="964800"/>
          </a:xfrm>
        </p:spPr>
        <p:txBody>
          <a:bodyPr lIns="0" rIns="0" anchor="b">
            <a:noAutofit/>
          </a:bodyPr>
          <a:lstStyle>
            <a:lvl1pPr algn="r">
              <a:defRPr sz="2800" cap="none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/>
              <a:t>Placeholder for your title</a:t>
            </a:r>
          </a:p>
        </p:txBody>
      </p:sp>
      <p:sp>
        <p:nvSpPr>
          <p:cNvPr id="14" name="Textplatzhalter 2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41403" y="4425489"/>
            <a:ext cx="6320109" cy="482400"/>
          </a:xfrm>
          <a:prstGeom prst="rect">
            <a:avLst/>
          </a:prstGeom>
        </p:spPr>
        <p:txBody>
          <a:bodyPr lIns="0" tIns="72000" rIns="0" bIns="72000" anchor="ctr">
            <a:noAutofit/>
          </a:bodyPr>
          <a:lstStyle>
            <a:lvl1pPr marL="0" marR="0" indent="0" algn="r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i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Placeholder for your sub headline</a:t>
            </a:r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41403" y="5034155"/>
            <a:ext cx="6320109" cy="360000"/>
          </a:xfrm>
          <a:prstGeom prst="rect">
            <a:avLst/>
          </a:prstGeom>
        </p:spPr>
        <p:txBody>
          <a:bodyPr lIns="0" tIns="72000" rIns="0" bIns="72000" anchor="ctr">
            <a:noAutofit/>
          </a:bodyPr>
          <a:lstStyle>
            <a:lvl1pPr marL="0" marR="0" indent="0" algn="r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i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Date | Author | Internal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F17EF43B-4D31-400D-920A-93C5131424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49226" y="959838"/>
            <a:ext cx="2827312" cy="3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7995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Blu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35">
            <a:extLst>
              <a:ext uri="{FF2B5EF4-FFF2-40B4-BE49-F238E27FC236}">
                <a16:creationId xmlns:a16="http://schemas.microsoft.com/office/drawing/2014/main" id="{B0581D80-6DF0-46C1-B8B4-9AEB044D6A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0" y="9566"/>
            <a:ext cx="5157702" cy="5590308"/>
          </a:xfrm>
          <a:custGeom>
            <a:avLst/>
            <a:gdLst>
              <a:gd name="connsiteX0" fmla="*/ 0 w 6097588"/>
              <a:gd name="connsiteY0" fmla="*/ 0 h 4795838"/>
              <a:gd name="connsiteX1" fmla="*/ 6097588 w 6097588"/>
              <a:gd name="connsiteY1" fmla="*/ 0 h 4795838"/>
              <a:gd name="connsiteX2" fmla="*/ 6097588 w 6097588"/>
              <a:gd name="connsiteY2" fmla="*/ 4795838 h 4795838"/>
              <a:gd name="connsiteX3" fmla="*/ 0 w 6097588"/>
              <a:gd name="connsiteY3" fmla="*/ 4795838 h 4795838"/>
              <a:gd name="connsiteX4" fmla="*/ 0 w 6097588"/>
              <a:gd name="connsiteY4" fmla="*/ 0 h 4795838"/>
              <a:gd name="connsiteX0" fmla="*/ 0 w 6097588"/>
              <a:gd name="connsiteY0" fmla="*/ 0 h 6635927"/>
              <a:gd name="connsiteX1" fmla="*/ 6097588 w 6097588"/>
              <a:gd name="connsiteY1" fmla="*/ 0 h 6635927"/>
              <a:gd name="connsiteX2" fmla="*/ 1051455 w 6097588"/>
              <a:gd name="connsiteY2" fmla="*/ 6635927 h 6635927"/>
              <a:gd name="connsiteX3" fmla="*/ 0 w 6097588"/>
              <a:gd name="connsiteY3" fmla="*/ 4795838 h 6635927"/>
              <a:gd name="connsiteX4" fmla="*/ 0 w 6097588"/>
              <a:gd name="connsiteY4" fmla="*/ 0 h 6635927"/>
              <a:gd name="connsiteX0" fmla="*/ 0 w 6097588"/>
              <a:gd name="connsiteY0" fmla="*/ 0 h 6502879"/>
              <a:gd name="connsiteX1" fmla="*/ 6097588 w 6097588"/>
              <a:gd name="connsiteY1" fmla="*/ 0 h 6502879"/>
              <a:gd name="connsiteX2" fmla="*/ 1027264 w 6097588"/>
              <a:gd name="connsiteY2" fmla="*/ 6502879 h 6502879"/>
              <a:gd name="connsiteX3" fmla="*/ 0 w 6097588"/>
              <a:gd name="connsiteY3" fmla="*/ 4795838 h 6502879"/>
              <a:gd name="connsiteX4" fmla="*/ 0 w 6097588"/>
              <a:gd name="connsiteY4" fmla="*/ 0 h 6502879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419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75450"/>
              <a:gd name="connsiteX1" fmla="*/ 6097588 w 6097588"/>
              <a:gd name="connsiteY1" fmla="*/ 0 h 6575450"/>
              <a:gd name="connsiteX2" fmla="*/ 1078065 w 6097588"/>
              <a:gd name="connsiteY2" fmla="*/ 6575450 h 6575450"/>
              <a:gd name="connsiteX3" fmla="*/ 0 w 6097588"/>
              <a:gd name="connsiteY3" fmla="*/ 4795838 h 6575450"/>
              <a:gd name="connsiteX4" fmla="*/ 0 w 6097588"/>
              <a:gd name="connsiteY4" fmla="*/ 0 h 6575450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661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29489"/>
              <a:gd name="connsiteX1" fmla="*/ 6097588 w 6097588"/>
              <a:gd name="connsiteY1" fmla="*/ 0 h 6529489"/>
              <a:gd name="connsiteX2" fmla="*/ 1116770 w 6097588"/>
              <a:gd name="connsiteY2" fmla="*/ 6529489 h 6529489"/>
              <a:gd name="connsiteX3" fmla="*/ 0 w 6097588"/>
              <a:gd name="connsiteY3" fmla="*/ 4795838 h 6529489"/>
              <a:gd name="connsiteX4" fmla="*/ 0 w 6097588"/>
              <a:gd name="connsiteY4" fmla="*/ 0 h 6529489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577675"/>
              <a:gd name="connsiteX1" fmla="*/ 6097588 w 6097588"/>
              <a:gd name="connsiteY1" fmla="*/ 0 h 6577675"/>
              <a:gd name="connsiteX2" fmla="*/ 1062740 w 6097588"/>
              <a:gd name="connsiteY2" fmla="*/ 6577675 h 6577675"/>
              <a:gd name="connsiteX3" fmla="*/ 0 w 6097588"/>
              <a:gd name="connsiteY3" fmla="*/ 4795838 h 6577675"/>
              <a:gd name="connsiteX4" fmla="*/ 0 w 6097588"/>
              <a:gd name="connsiteY4" fmla="*/ 0 h 6577675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108739"/>
              <a:gd name="connsiteY0" fmla="*/ 0 h 6621613"/>
              <a:gd name="connsiteX1" fmla="*/ 6108739 w 6108739"/>
              <a:gd name="connsiteY1" fmla="*/ 0 h 6621613"/>
              <a:gd name="connsiteX2" fmla="*/ 1050649 w 6108739"/>
              <a:gd name="connsiteY2" fmla="*/ 6621613 h 6621613"/>
              <a:gd name="connsiteX3" fmla="*/ 0 w 6108739"/>
              <a:gd name="connsiteY3" fmla="*/ 4795838 h 6621613"/>
              <a:gd name="connsiteX4" fmla="*/ 0 w 6108739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9214" h="6621613">
                <a:moveTo>
                  <a:pt x="0" y="0"/>
                </a:moveTo>
                <a:lnTo>
                  <a:pt x="6099214" y="0"/>
                </a:lnTo>
                <a:cubicBezTo>
                  <a:pt x="3490483" y="2165821"/>
                  <a:pt x="1902596" y="4985807"/>
                  <a:pt x="1050649" y="6621613"/>
                </a:cubicBezTo>
                <a:lnTo>
                  <a:pt x="0" y="4795838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l">
              <a:buNone/>
              <a:defRPr sz="1463" b="0" i="1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noProof="0"/>
              <a:t>Click here</a:t>
            </a:r>
            <a:br>
              <a:rPr lang="en-US" noProof="0"/>
            </a:br>
            <a:r>
              <a:rPr lang="en-US" noProof="0"/>
              <a:t>to insert a picture	&gt;&gt;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2264751" y="3334423"/>
            <a:ext cx="853200" cy="964800"/>
          </a:xfrm>
          <a:prstGeom prst="rect">
            <a:avLst/>
          </a:prstGeom>
          <a:noFill/>
        </p:spPr>
        <p:txBody>
          <a:bodyPr lIns="0" rIns="0" bIns="108000" anchor="t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1"/>
              </a:buClr>
              <a:buFont typeface="Tempus Sans ITC" panose="04020404030D07020202" pitchFamily="82" charset="0"/>
              <a:buChar char="/"/>
              <a:defRPr sz="2400" b="1" i="0">
                <a:solidFill>
                  <a:schemeClr val="bg1"/>
                </a:solidFill>
                <a:latin typeface="+mj-lt"/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01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61512" y="3334423"/>
            <a:ext cx="6300000" cy="964800"/>
          </a:xfrm>
        </p:spPr>
        <p:txBody>
          <a:bodyPr lIns="108000" tIns="108000" rIns="0" anchor="t">
            <a:noAutofit/>
          </a:bodyPr>
          <a:lstStyle>
            <a:lvl1pPr algn="r">
              <a:defRPr sz="24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Chapter slide headline</a:t>
            </a:r>
          </a:p>
        </p:txBody>
      </p:sp>
      <p:pic>
        <p:nvPicPr>
          <p:cNvPr id="8" name="Image 11">
            <a:extLst>
              <a:ext uri="{FF2B5EF4-FFF2-40B4-BE49-F238E27FC236}">
                <a16:creationId xmlns:a16="http://schemas.microsoft.com/office/drawing/2014/main" id="{43547D91-58CE-4E4A-A770-D00C92D4DC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566"/>
            <a:ext cx="3484871" cy="47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0096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940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5B3632E-DD50-4ECF-A35B-3308B06BC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202" t="-96964" r="-161202" b="-96964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81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uide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45601" y="404665"/>
            <a:ext cx="4314867" cy="326140"/>
          </a:xfrm>
        </p:spPr>
        <p:txBody>
          <a:bodyPr lIns="108000" tIns="36000" rIns="108000" bIns="0"/>
          <a:lstStyle>
            <a:lvl1pPr>
              <a:defRPr sz="1788" baseline="0">
                <a:solidFill>
                  <a:schemeClr val="bg2"/>
                </a:solidFill>
              </a:defRPr>
            </a:lvl1pPr>
          </a:lstStyle>
          <a:p>
            <a:r>
              <a:rPr lang="en-US" noProof="0" err="1"/>
              <a:t>Colour</a:t>
            </a:r>
            <a:r>
              <a:rPr lang="en-US" noProof="0"/>
              <a:t> &amp; Font structure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4808984" y="404666"/>
            <a:ext cx="4745455" cy="1080119"/>
          </a:xfrm>
          <a:prstGeom prst="rect">
            <a:avLst/>
          </a:pr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1138" b="1" noProof="0">
                <a:solidFill>
                  <a:schemeClr val="bg2"/>
                </a:solidFill>
              </a:rPr>
              <a:t>Remaining bug</a:t>
            </a:r>
            <a:endParaRPr lang="en-US" sz="1138" noProof="0">
              <a:solidFill>
                <a:schemeClr val="bg2"/>
              </a:solidFill>
            </a:endParaRPr>
          </a:p>
          <a:p>
            <a:pPr algn="r"/>
            <a:r>
              <a:rPr lang="en-US" sz="1138" noProof="0">
                <a:solidFill>
                  <a:schemeClr val="bg2"/>
                </a:solidFill>
              </a:rPr>
              <a:t>Print issue is reported with Font </a:t>
            </a:r>
            <a:r>
              <a:rPr lang="en-US" sz="1138" baseline="0" noProof="0">
                <a:solidFill>
                  <a:schemeClr val="bg2"/>
                </a:solidFill>
              </a:rPr>
              <a:t> Tahoma in italic when the document is save as a PDF with MS PPT. </a:t>
            </a:r>
          </a:p>
          <a:p>
            <a:pPr algn="r"/>
            <a:r>
              <a:rPr lang="en-US" sz="1138" b="1" baseline="0" noProof="0">
                <a:solidFill>
                  <a:schemeClr val="bg2"/>
                </a:solidFill>
              </a:rPr>
              <a:t>Work around solution: generate with Pdf Creator.</a:t>
            </a:r>
            <a:endParaRPr lang="en-US" sz="1138" b="1" noProof="0">
              <a:solidFill>
                <a:schemeClr val="bg2"/>
              </a:solidFill>
            </a:endParaRP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45600" y="144314"/>
            <a:ext cx="9216000" cy="260350"/>
          </a:xfrm>
          <a:prstGeom prst="rect">
            <a:avLst/>
          </a:prstGeom>
          <a:ln>
            <a:noFill/>
          </a:ln>
        </p:spPr>
        <p:txBody>
          <a:bodyPr lIns="108000" tIns="0" rIns="108000" bIns="0" anchor="b"/>
          <a:lstStyle>
            <a:lvl1pPr>
              <a:spcBef>
                <a:spcPts val="0"/>
              </a:spcBef>
              <a:defRPr sz="1000" i="0" cap="all" baseline="0">
                <a:solidFill>
                  <a:schemeClr val="accent4"/>
                </a:solidFill>
                <a:latin typeface="+mj-lt"/>
              </a:defRPr>
            </a:lvl1pPr>
            <a:lvl2pPr>
              <a:defRPr sz="813"/>
            </a:lvl2pPr>
          </a:lstStyle>
          <a:p>
            <a:pPr lvl="0"/>
            <a:r>
              <a:rPr lang="en-US" noProof="0"/>
              <a:t>How to use the Wavestone ppt template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8440" y="730807"/>
            <a:ext cx="4470544" cy="753979"/>
          </a:xfrm>
          <a:prstGeom prst="rect">
            <a:avLst/>
          </a:pr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1300" b="1" noProof="0">
                <a:solidFill>
                  <a:schemeClr val="bg2"/>
                </a:solidFill>
              </a:rPr>
              <a:t>Shortcut to switch</a:t>
            </a:r>
            <a:r>
              <a:rPr lang="en-US" sz="1300" b="1" baseline="0" noProof="0">
                <a:solidFill>
                  <a:schemeClr val="bg2"/>
                </a:solidFill>
              </a:rPr>
              <a:t> text level :</a:t>
            </a:r>
            <a:endParaRPr lang="en-US" sz="1300" b="1" noProof="0">
              <a:solidFill>
                <a:schemeClr val="bg2"/>
              </a:solidFill>
            </a:endParaRPr>
          </a:p>
          <a:p>
            <a:pPr algn="r"/>
            <a:r>
              <a:rPr lang="en-US" sz="1300" b="0" noProof="0">
                <a:solidFill>
                  <a:schemeClr val="bg2"/>
                </a:solidFill>
              </a:rPr>
              <a:t>Shift</a:t>
            </a:r>
            <a:r>
              <a:rPr lang="en-US" sz="1300" b="0" baseline="0" noProof="0">
                <a:solidFill>
                  <a:schemeClr val="bg2"/>
                </a:solidFill>
              </a:rPr>
              <a:t> + Alt + Right/Left arrow</a:t>
            </a:r>
            <a:endParaRPr lang="en-US" sz="1300" b="0" noProof="0">
              <a:solidFill>
                <a:schemeClr val="bg2"/>
              </a:solidFill>
            </a:endParaRPr>
          </a:p>
        </p:txBody>
      </p:sp>
      <p:graphicFrame>
        <p:nvGraphicFramePr>
          <p:cNvPr id="13" name="Table 4">
            <a:extLst>
              <a:ext uri="{FF2B5EF4-FFF2-40B4-BE49-F238E27FC236}">
                <a16:creationId xmlns:a16="http://schemas.microsoft.com/office/drawing/2014/main" id="{194F6D0A-3D2F-47A0-A857-DCDD4D882B8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93176284"/>
              </p:ext>
            </p:extLst>
          </p:nvPr>
        </p:nvGraphicFramePr>
        <p:xfrm>
          <a:off x="394928" y="3212976"/>
          <a:ext cx="9393598" cy="35966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210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0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4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56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583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511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4884">
                <a:tc>
                  <a:txBody>
                    <a:bodyPr/>
                    <a:lstStyle/>
                    <a:p>
                      <a:r>
                        <a:rPr lang="en-US" sz="900" b="1" noProof="0"/>
                        <a:t>Level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Font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Color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Font size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Effect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Bullet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Paragraph </a:t>
                      </a:r>
                      <a:r>
                        <a:rPr lang="en-US" sz="900" b="1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indentation</a:t>
                      </a:r>
                      <a:endParaRPr lang="en-US" sz="900" b="1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Paragraph spacing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643">
                <a:tc>
                  <a:txBody>
                    <a:bodyPr/>
                    <a:lstStyle/>
                    <a:p>
                      <a:r>
                        <a:rPr lang="en-US" sz="1000" i="0" kern="1200" cap="all" baseline="0" noProof="0">
                          <a:solidFill>
                            <a:schemeClr val="accent4"/>
                          </a:solidFill>
                          <a:latin typeface="+mj-lt"/>
                          <a:ea typeface="+mn-ea"/>
                          <a:cs typeface="+mn-cs"/>
                        </a:rPr>
                        <a:t>TOP TITLE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Tahoma Headings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147 / 132 / 129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 CAPS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Before text = 0 cm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  <a:r>
                        <a:rPr lang="en-US" sz="10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pt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line spacing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471">
                <a:tc>
                  <a:txBody>
                    <a:bodyPr/>
                    <a:lstStyle/>
                    <a:p>
                      <a:r>
                        <a:rPr lang="en-US" sz="2200" kern="1200" baseline="0" noProof="0">
                          <a:solidFill>
                            <a:schemeClr val="bg2"/>
                          </a:solidFill>
                          <a:latin typeface="+mj-lt"/>
                          <a:ea typeface="+mj-ea"/>
                          <a:cs typeface="+mj-cs"/>
                        </a:rPr>
                        <a:t>Title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Tahoma Headings</a:t>
                      </a:r>
                    </a:p>
                    <a:p>
                      <a:pPr algn="ctr"/>
                      <a:endParaRPr lang="en-US" sz="1000" i="0" kern="1200" cap="none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 / 48 /120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Normal</a:t>
                      </a:r>
                      <a:endParaRPr lang="en-US" sz="1000" i="0" kern="1200" cap="all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Before text = 0 cm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  <a:r>
                        <a:rPr lang="en-US" sz="10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pt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line spacing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884">
                <a:tc>
                  <a:txBody>
                    <a:bodyPr/>
                    <a:lstStyle/>
                    <a:p>
                      <a:pPr lvl="0"/>
                      <a:r>
                        <a:rPr lang="en-US" sz="1600" i="0" kern="1200" cap="none" baseline="0" noProof="0">
                          <a:solidFill>
                            <a:srgbClr val="503078"/>
                          </a:solidFill>
                          <a:latin typeface="+mn-lt"/>
                          <a:ea typeface="+mn-ea"/>
                          <a:cs typeface="+mn-cs"/>
                        </a:rPr>
                        <a:t>Level 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Tahoma body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 / 48 /120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Normal</a:t>
                      </a:r>
                      <a:endParaRPr lang="en-US" sz="1000" i="0" kern="1200" cap="all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Before text </a:t>
                      </a:r>
                      <a:r>
                        <a:rPr lang="en-US" sz="10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0 cm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 </a:t>
                      </a:r>
                      <a:r>
                        <a:rPr lang="en-US" sz="10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pt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Single line spacing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884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bg2"/>
                        </a:buClr>
                        <a:buFont typeface="Tempus Sans ITC" panose="04020404030D07020202" pitchFamily="82" charset="0"/>
                        <a:buChar char="/"/>
                      </a:pPr>
                      <a:r>
                        <a:rPr lang="en-US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Level 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Tahoma body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 / 95 / 95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Normal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Font Tempus Sans ITC</a:t>
                      </a:r>
                      <a:br>
                        <a:rPr lang="en-US" sz="10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code 002F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Before text </a:t>
                      </a:r>
                      <a:r>
                        <a:rPr lang="en-US" sz="10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1 cm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 </a:t>
                      </a:r>
                      <a:r>
                        <a:rPr lang="en-US" sz="10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pt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Single line spacing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884">
                <a:tc>
                  <a:txBody>
                    <a:bodyPr/>
                    <a:lstStyle/>
                    <a:p>
                      <a:r>
                        <a:rPr lang="en-US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Level 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Tahoma body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 / 95 / 95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Normal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Before text </a:t>
                      </a:r>
                      <a:r>
                        <a:rPr lang="en-US" sz="10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1 cm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en-US" sz="10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pt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Single line spacing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884"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bg2"/>
                        </a:buClr>
                        <a:buFont typeface="Tahoma" panose="020B0604030504040204" pitchFamily="34" charset="0"/>
                        <a:buChar char="›"/>
                      </a:pPr>
                      <a:r>
                        <a:rPr lang="en-US" sz="12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Level 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Tahoma body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 / 95 / 95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Normal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Tahoma" panose="020B0604030504040204" pitchFamily="34" charset="0"/>
                        <a:buNone/>
                      </a:pPr>
                      <a:r>
                        <a:rPr lang="en-US" sz="10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Font Tahoma </a:t>
                      </a:r>
                      <a:br>
                        <a:rPr lang="en-US" sz="10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kern="1200" cap="none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code 203A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Before text </a:t>
                      </a:r>
                      <a:r>
                        <a:rPr lang="en-US" sz="10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1,8 cm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en-US" sz="10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pt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Single line spacing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884"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bg2"/>
                        </a:buClr>
                        <a:buFont typeface="Tahoma" panose="020B0604030504040204" pitchFamily="34" charset="0"/>
                        <a:buChar char="»"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Level 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Tahoma body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0" kern="1200" cap="all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 / 95 / 95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Normal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Font Tahoma</a:t>
                      </a:r>
                      <a:b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code 00BB</a:t>
                      </a:r>
                    </a:p>
                    <a:p>
                      <a:pPr algn="ctr"/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Before text </a:t>
                      </a:r>
                      <a:r>
                        <a:rPr lang="en-US" sz="1000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 2,5 cm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</a:t>
                      </a:r>
                      <a:r>
                        <a:rPr lang="en-US" sz="1000" kern="1200" noProof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pt</a:t>
                      </a:r>
                      <a:endParaRPr lang="en-US" sz="10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Single line spacing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5" name="Inhaltsplatzhalter 3">
            <a:extLst>
              <a:ext uri="{FF2B5EF4-FFF2-40B4-BE49-F238E27FC236}">
                <a16:creationId xmlns:a16="http://schemas.microsoft.com/office/drawing/2014/main" id="{73231693-0D51-4F7C-AC74-C0D2CA99BFCD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793666078"/>
              </p:ext>
            </p:extLst>
          </p:nvPr>
        </p:nvGraphicFramePr>
        <p:xfrm>
          <a:off x="363070" y="1460083"/>
          <a:ext cx="9230110" cy="163531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23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0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0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30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30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30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30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301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2301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6682">
                <a:tc gridSpan="10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1" kern="1200" noProof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Color scheme</a:t>
                      </a:r>
                    </a:p>
                  </a:txBody>
                  <a:tcPr marL="72000" marR="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de-DE" sz="800" b="0" i="1" u="non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108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de-DE" sz="800" b="0" i="1" u="non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108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de-DE" sz="800" b="0" i="1" u="non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108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de-DE" sz="800" b="0" i="1" u="non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108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de-DE" sz="800" b="0" i="1" u="non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108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de-DE" sz="800" b="0" i="1" u="non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108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de-DE" sz="800" b="0" i="1" u="non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108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de-DE" sz="800" b="0" i="1" u="non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108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de-DE" sz="800" b="0" i="1" u="none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108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Background 1</a:t>
                      </a:r>
                    </a:p>
                  </a:txBody>
                  <a:tcPr marL="72000" marR="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Text 1</a:t>
                      </a:r>
                    </a:p>
                  </a:txBody>
                  <a:tcPr marL="72000" marR="10800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Background 2</a:t>
                      </a:r>
                    </a:p>
                  </a:txBody>
                  <a:tcPr marL="72000" marR="10800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Text 2</a:t>
                      </a:r>
                    </a:p>
                  </a:txBody>
                  <a:tcPr marL="72000" marR="10800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Accent 1</a:t>
                      </a:r>
                    </a:p>
                  </a:txBody>
                  <a:tcPr marL="72000" marR="10800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Accent 2</a:t>
                      </a:r>
                    </a:p>
                  </a:txBody>
                  <a:tcPr marL="72000" marR="10800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Accent 3</a:t>
                      </a:r>
                    </a:p>
                  </a:txBody>
                  <a:tcPr marL="72000" marR="10800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Accent 4</a:t>
                      </a:r>
                    </a:p>
                  </a:txBody>
                  <a:tcPr marL="72000" marR="10800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Accent 5</a:t>
                      </a:r>
                    </a:p>
                  </a:txBody>
                  <a:tcPr marL="72000" marR="10800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900" b="0" i="0" u="none" noProof="0">
                          <a:solidFill>
                            <a:schemeClr val="bg2"/>
                          </a:solidFill>
                          <a:latin typeface="+mn-lt"/>
                          <a:cs typeface="Arial" pitchFamily="34" charset="0"/>
                        </a:rPr>
                        <a:t>Accent 6</a:t>
                      </a:r>
                    </a:p>
                  </a:txBody>
                  <a:tcPr marL="72000" marR="108000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9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10800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10800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10800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10800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10800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10800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10800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10800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000" i="1" u="none" noProof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2000" marR="108000" marT="72000" marB="7200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5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R 255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V 255</a:t>
                      </a:r>
                      <a:b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</a:b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B 255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95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95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95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48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120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246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246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246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84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107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140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176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173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204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204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173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199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178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70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105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255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99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99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166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000" i="0" u="none" noProof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166</a:t>
                      </a:r>
                    </a:p>
                  </a:txBody>
                  <a:tcPr marL="88615" marR="88615" marT="36000" marB="36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" name="Picture 7">
            <a:extLst>
              <a:ext uri="{FF2B5EF4-FFF2-40B4-BE49-F238E27FC236}">
                <a16:creationId xmlns:a16="http://schemas.microsoft.com/office/drawing/2014/main" id="{A455E743-C0D9-41D7-9915-6CED3343A5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597" y="863152"/>
            <a:ext cx="474014" cy="48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43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 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E591E704-3F17-404C-B460-AD92F7BC6294}"/>
              </a:ext>
            </a:extLst>
          </p:cNvPr>
          <p:cNvSpPr txBox="1">
            <a:spLocks/>
          </p:cNvSpPr>
          <p:nvPr userDrawn="1"/>
        </p:nvSpPr>
        <p:spPr>
          <a:xfrm>
            <a:off x="389999" y="531693"/>
            <a:ext cx="9165164" cy="664615"/>
          </a:xfrm>
          <a:prstGeom prst="rect">
            <a:avLst/>
          </a:prstGeom>
          <a:noFill/>
        </p:spPr>
        <p:txBody>
          <a:bodyPr vert="horz" lIns="99692" tIns="33231" rIns="99692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kern="1200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31" b="1" noProof="0"/>
              <a:t>AGENDA</a:t>
            </a:r>
          </a:p>
        </p:txBody>
      </p:sp>
      <p:grpSp>
        <p:nvGrpSpPr>
          <p:cNvPr id="45" name="SP Agenda Section" hidden="1">
            <a:extLst>
              <a:ext uri="{FF2B5EF4-FFF2-40B4-BE49-F238E27FC236}">
                <a16:creationId xmlns:a16="http://schemas.microsoft.com/office/drawing/2014/main" id="{F2857B72-76E8-416F-990A-0E465F5B54C7}"/>
              </a:ext>
            </a:extLst>
          </p:cNvPr>
          <p:cNvGrpSpPr>
            <a:grpSpLocks/>
          </p:cNvGrpSpPr>
          <p:nvPr userDrawn="1"/>
        </p:nvGrpSpPr>
        <p:grpSpPr>
          <a:xfrm>
            <a:off x="379120" y="1295400"/>
            <a:ext cx="9147760" cy="552002"/>
            <a:chOff x="350973" y="1196307"/>
            <a:chExt cx="6173651" cy="552002"/>
          </a:xfrm>
        </p:grpSpPr>
        <p:sp>
          <p:nvSpPr>
            <p:cNvPr id="52" name="Rectangle 51" hidden="1">
              <a:extLst>
                <a:ext uri="{FF2B5EF4-FFF2-40B4-BE49-F238E27FC236}">
                  <a16:creationId xmlns:a16="http://schemas.microsoft.com/office/drawing/2014/main" id="{F1FB3B8E-CCCB-4799-86AC-E6E1C7DEB80B}"/>
                </a:ext>
              </a:extLst>
            </p:cNvPr>
            <p:cNvSpPr>
              <a:spLocks/>
            </p:cNvSpPr>
            <p:nvPr userDrawn="1"/>
          </p:nvSpPr>
          <p:spPr>
            <a:xfrm>
              <a:off x="350973" y="1196307"/>
              <a:ext cx="79200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-232621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Char char="/"/>
                <a:tabLst/>
                <a:defRPr/>
              </a:pPr>
              <a:r>
                <a:rPr lang="en-US" sz="1662" b="1" i="0" kern="1200" cap="none" baseline="0" noProof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&lt;N&gt;</a:t>
              </a:r>
            </a:p>
          </p:txBody>
        </p:sp>
        <p:sp>
          <p:nvSpPr>
            <p:cNvPr id="53" name="Rectangle 52" hidden="1">
              <a:extLst>
                <a:ext uri="{FF2B5EF4-FFF2-40B4-BE49-F238E27FC236}">
                  <a16:creationId xmlns:a16="http://schemas.microsoft.com/office/drawing/2014/main" id="{59B50CB9-7FA6-4B89-BE45-50C8B85C7E72}"/>
                </a:ext>
              </a:extLst>
            </p:cNvPr>
            <p:cNvSpPr>
              <a:spLocks/>
            </p:cNvSpPr>
            <p:nvPr userDrawn="1"/>
          </p:nvSpPr>
          <p:spPr>
            <a:xfrm>
              <a:off x="1142970" y="1196308"/>
              <a:ext cx="449871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1662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&lt;TEXT&gt;</a:t>
              </a:r>
            </a:p>
          </p:txBody>
        </p:sp>
        <p:sp>
          <p:nvSpPr>
            <p:cNvPr id="54" name="Rectangle 53" hidden="1">
              <a:extLst>
                <a:ext uri="{FF2B5EF4-FFF2-40B4-BE49-F238E27FC236}">
                  <a16:creationId xmlns:a16="http://schemas.microsoft.com/office/drawing/2014/main" id="{114E5980-B6EF-4F21-8788-F077C72B0FF0}"/>
                </a:ext>
              </a:extLst>
            </p:cNvPr>
            <p:cNvSpPr>
              <a:spLocks/>
            </p:cNvSpPr>
            <p:nvPr userDrawn="1"/>
          </p:nvSpPr>
          <p:spPr>
            <a:xfrm>
              <a:off x="6009095" y="1196308"/>
              <a:ext cx="515529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923" b="0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Page &lt;P&gt;</a:t>
              </a:r>
            </a:p>
          </p:txBody>
        </p:sp>
      </p:grpSp>
      <p:grpSp>
        <p:nvGrpSpPr>
          <p:cNvPr id="55" name="SP Agenda Section Highlight" hidden="1">
            <a:extLst>
              <a:ext uri="{FF2B5EF4-FFF2-40B4-BE49-F238E27FC236}">
                <a16:creationId xmlns:a16="http://schemas.microsoft.com/office/drawing/2014/main" id="{AF096DB6-BE40-42C7-B292-AB2B0E3628DC}"/>
              </a:ext>
            </a:extLst>
          </p:cNvPr>
          <p:cNvGrpSpPr>
            <a:grpSpLocks/>
          </p:cNvGrpSpPr>
          <p:nvPr userDrawn="1"/>
        </p:nvGrpSpPr>
        <p:grpSpPr>
          <a:xfrm>
            <a:off x="379120" y="1828800"/>
            <a:ext cx="9147761" cy="552002"/>
            <a:chOff x="350973" y="1196307"/>
            <a:chExt cx="6173652" cy="552002"/>
          </a:xfrm>
        </p:grpSpPr>
        <p:sp>
          <p:nvSpPr>
            <p:cNvPr id="56" name="Rectangle 55" hidden="1">
              <a:extLst>
                <a:ext uri="{FF2B5EF4-FFF2-40B4-BE49-F238E27FC236}">
                  <a16:creationId xmlns:a16="http://schemas.microsoft.com/office/drawing/2014/main" id="{588DDC6B-5ECF-498B-8DBA-366E2A3A0B1D}"/>
                </a:ext>
              </a:extLst>
            </p:cNvPr>
            <p:cNvSpPr>
              <a:spLocks/>
            </p:cNvSpPr>
            <p:nvPr userDrawn="1"/>
          </p:nvSpPr>
          <p:spPr>
            <a:xfrm>
              <a:off x="350973" y="1196307"/>
              <a:ext cx="79200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-232621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Char char="/"/>
                <a:tabLst/>
                <a:defRPr/>
              </a:pPr>
              <a:r>
                <a:rPr lang="en-US" sz="1662" b="1" i="0" kern="1200" cap="none" baseline="0" noProof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&lt;N&gt;</a:t>
              </a:r>
            </a:p>
          </p:txBody>
        </p:sp>
        <p:sp>
          <p:nvSpPr>
            <p:cNvPr id="57" name="Rectangle 56" hidden="1">
              <a:extLst>
                <a:ext uri="{FF2B5EF4-FFF2-40B4-BE49-F238E27FC236}">
                  <a16:creationId xmlns:a16="http://schemas.microsoft.com/office/drawing/2014/main" id="{4CCAC344-1E2F-48B9-95CE-33982A7D3EFB}"/>
                </a:ext>
              </a:extLst>
            </p:cNvPr>
            <p:cNvSpPr>
              <a:spLocks/>
            </p:cNvSpPr>
            <p:nvPr userDrawn="1"/>
          </p:nvSpPr>
          <p:spPr>
            <a:xfrm>
              <a:off x="1142970" y="1196308"/>
              <a:ext cx="449871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1662" b="1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&lt;TEXT&gt;</a:t>
              </a:r>
            </a:p>
          </p:txBody>
        </p:sp>
        <p:sp>
          <p:nvSpPr>
            <p:cNvPr id="58" name="Rectangle 57" hidden="1">
              <a:extLst>
                <a:ext uri="{FF2B5EF4-FFF2-40B4-BE49-F238E27FC236}">
                  <a16:creationId xmlns:a16="http://schemas.microsoft.com/office/drawing/2014/main" id="{6A7C46F4-B4A6-461C-AAB6-CCDBCD1DCB81}"/>
                </a:ext>
              </a:extLst>
            </p:cNvPr>
            <p:cNvSpPr>
              <a:spLocks/>
            </p:cNvSpPr>
            <p:nvPr userDrawn="1"/>
          </p:nvSpPr>
          <p:spPr>
            <a:xfrm>
              <a:off x="6009095" y="1196308"/>
              <a:ext cx="51553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923" b="0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Page &lt;P&gt;</a:t>
              </a:r>
            </a:p>
          </p:txBody>
        </p:sp>
      </p:grpSp>
      <p:grpSp>
        <p:nvGrpSpPr>
          <p:cNvPr id="59" name="SP Agenda Subsection" hidden="1">
            <a:extLst>
              <a:ext uri="{FF2B5EF4-FFF2-40B4-BE49-F238E27FC236}">
                <a16:creationId xmlns:a16="http://schemas.microsoft.com/office/drawing/2014/main" id="{A68D29B9-A522-4D76-9EEA-80D6DB90932E}"/>
              </a:ext>
            </a:extLst>
          </p:cNvPr>
          <p:cNvGrpSpPr>
            <a:grpSpLocks/>
          </p:cNvGrpSpPr>
          <p:nvPr userDrawn="1"/>
        </p:nvGrpSpPr>
        <p:grpSpPr>
          <a:xfrm>
            <a:off x="379120" y="2356260"/>
            <a:ext cx="9147761" cy="552002"/>
            <a:chOff x="350973" y="1196307"/>
            <a:chExt cx="6173652" cy="552002"/>
          </a:xfrm>
        </p:grpSpPr>
        <p:sp>
          <p:nvSpPr>
            <p:cNvPr id="60" name="Rectangle 59" hidden="1">
              <a:extLst>
                <a:ext uri="{FF2B5EF4-FFF2-40B4-BE49-F238E27FC236}">
                  <a16:creationId xmlns:a16="http://schemas.microsoft.com/office/drawing/2014/main" id="{9B4CD365-D4A9-4D87-8F1A-E7CBEE002C65}"/>
                </a:ext>
              </a:extLst>
            </p:cNvPr>
            <p:cNvSpPr>
              <a:spLocks/>
            </p:cNvSpPr>
            <p:nvPr userDrawn="1"/>
          </p:nvSpPr>
          <p:spPr>
            <a:xfrm>
              <a:off x="350973" y="1196307"/>
              <a:ext cx="79200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-232621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Char char="/"/>
                <a:tabLst/>
                <a:defRPr/>
              </a:pPr>
              <a:r>
                <a:rPr lang="en-US" sz="1662" b="1" i="0" kern="1200" cap="none" baseline="0" noProof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&lt;N&gt;</a:t>
              </a:r>
            </a:p>
          </p:txBody>
        </p:sp>
        <p:sp>
          <p:nvSpPr>
            <p:cNvPr id="61" name="Rectangle 60" hidden="1">
              <a:extLst>
                <a:ext uri="{FF2B5EF4-FFF2-40B4-BE49-F238E27FC236}">
                  <a16:creationId xmlns:a16="http://schemas.microsoft.com/office/drawing/2014/main" id="{259E57C0-7D15-4D42-99B0-388B0AD38040}"/>
                </a:ext>
              </a:extLst>
            </p:cNvPr>
            <p:cNvSpPr>
              <a:spLocks/>
            </p:cNvSpPr>
            <p:nvPr userDrawn="1"/>
          </p:nvSpPr>
          <p:spPr>
            <a:xfrm>
              <a:off x="1142970" y="1196308"/>
              <a:ext cx="449871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1662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&lt;TEXT&gt;</a:t>
              </a:r>
            </a:p>
          </p:txBody>
        </p:sp>
        <p:sp>
          <p:nvSpPr>
            <p:cNvPr id="62" name="Rectangle 61" hidden="1">
              <a:extLst>
                <a:ext uri="{FF2B5EF4-FFF2-40B4-BE49-F238E27FC236}">
                  <a16:creationId xmlns:a16="http://schemas.microsoft.com/office/drawing/2014/main" id="{890BE66A-B31C-40B5-8209-60FA2F2E0D99}"/>
                </a:ext>
              </a:extLst>
            </p:cNvPr>
            <p:cNvSpPr>
              <a:spLocks/>
            </p:cNvSpPr>
            <p:nvPr userDrawn="1"/>
          </p:nvSpPr>
          <p:spPr>
            <a:xfrm>
              <a:off x="6009094" y="1196308"/>
              <a:ext cx="51553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923" b="0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Page &lt;P&gt;</a:t>
              </a:r>
            </a:p>
          </p:txBody>
        </p:sp>
      </p:grpSp>
      <p:grpSp>
        <p:nvGrpSpPr>
          <p:cNvPr id="63" name="SP Agenda Subsection Highlight" hidden="1">
            <a:extLst>
              <a:ext uri="{FF2B5EF4-FFF2-40B4-BE49-F238E27FC236}">
                <a16:creationId xmlns:a16="http://schemas.microsoft.com/office/drawing/2014/main" id="{0AC8024E-800F-4D27-81F5-31D2DEC50AB7}"/>
              </a:ext>
            </a:extLst>
          </p:cNvPr>
          <p:cNvGrpSpPr>
            <a:grpSpLocks/>
          </p:cNvGrpSpPr>
          <p:nvPr userDrawn="1"/>
        </p:nvGrpSpPr>
        <p:grpSpPr>
          <a:xfrm>
            <a:off x="379120" y="2908261"/>
            <a:ext cx="9147761" cy="552002"/>
            <a:chOff x="350973" y="1196307"/>
            <a:chExt cx="6173652" cy="552002"/>
          </a:xfrm>
        </p:grpSpPr>
        <p:sp>
          <p:nvSpPr>
            <p:cNvPr id="64" name="Rectangle 63" hidden="1">
              <a:extLst>
                <a:ext uri="{FF2B5EF4-FFF2-40B4-BE49-F238E27FC236}">
                  <a16:creationId xmlns:a16="http://schemas.microsoft.com/office/drawing/2014/main" id="{60B5CDE7-2CF2-495E-81C2-BBB8131B9DBC}"/>
                </a:ext>
              </a:extLst>
            </p:cNvPr>
            <p:cNvSpPr>
              <a:spLocks/>
            </p:cNvSpPr>
            <p:nvPr userDrawn="1"/>
          </p:nvSpPr>
          <p:spPr>
            <a:xfrm>
              <a:off x="350973" y="1196307"/>
              <a:ext cx="79200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-232621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Char char="/"/>
                <a:tabLst/>
                <a:defRPr/>
              </a:pPr>
              <a:r>
                <a:rPr lang="en-US" sz="1662" b="1" i="0" kern="1200" cap="none" baseline="0" noProof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&lt;N&gt;</a:t>
              </a:r>
            </a:p>
          </p:txBody>
        </p:sp>
        <p:sp>
          <p:nvSpPr>
            <p:cNvPr id="65" name="Rectangle 64" hidden="1">
              <a:extLst>
                <a:ext uri="{FF2B5EF4-FFF2-40B4-BE49-F238E27FC236}">
                  <a16:creationId xmlns:a16="http://schemas.microsoft.com/office/drawing/2014/main" id="{927B3B1A-DD17-4FB3-8083-0E50D87656B3}"/>
                </a:ext>
              </a:extLst>
            </p:cNvPr>
            <p:cNvSpPr>
              <a:spLocks/>
            </p:cNvSpPr>
            <p:nvPr userDrawn="1"/>
          </p:nvSpPr>
          <p:spPr>
            <a:xfrm>
              <a:off x="1142970" y="1196308"/>
              <a:ext cx="449871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1662" b="1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&lt;TEXT&gt;</a:t>
              </a:r>
            </a:p>
          </p:txBody>
        </p:sp>
        <p:sp>
          <p:nvSpPr>
            <p:cNvPr id="66" name="Rectangle 65" hidden="1">
              <a:extLst>
                <a:ext uri="{FF2B5EF4-FFF2-40B4-BE49-F238E27FC236}">
                  <a16:creationId xmlns:a16="http://schemas.microsoft.com/office/drawing/2014/main" id="{C8399873-18C4-49BB-9AC4-3A8655D4B77C}"/>
                </a:ext>
              </a:extLst>
            </p:cNvPr>
            <p:cNvSpPr>
              <a:spLocks/>
            </p:cNvSpPr>
            <p:nvPr userDrawn="1"/>
          </p:nvSpPr>
          <p:spPr>
            <a:xfrm>
              <a:off x="6009093" y="1196308"/>
              <a:ext cx="515532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923" b="0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Page &lt;P&gt;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8620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E591E704-3F17-404C-B460-AD92F7BC6294}"/>
              </a:ext>
            </a:extLst>
          </p:cNvPr>
          <p:cNvSpPr txBox="1">
            <a:spLocks/>
          </p:cNvSpPr>
          <p:nvPr userDrawn="1"/>
        </p:nvSpPr>
        <p:spPr>
          <a:xfrm>
            <a:off x="389999" y="531693"/>
            <a:ext cx="9165164" cy="664615"/>
          </a:xfrm>
          <a:prstGeom prst="rect">
            <a:avLst/>
          </a:prstGeom>
          <a:noFill/>
        </p:spPr>
        <p:txBody>
          <a:bodyPr vert="horz" lIns="99692" tIns="33231" rIns="99692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kern="1200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31" b="1" noProof="0"/>
              <a:t>AGENDA</a:t>
            </a:r>
          </a:p>
        </p:txBody>
      </p:sp>
      <p:grpSp>
        <p:nvGrpSpPr>
          <p:cNvPr id="45" name="SP Agenda Section" hidden="1">
            <a:extLst>
              <a:ext uri="{FF2B5EF4-FFF2-40B4-BE49-F238E27FC236}">
                <a16:creationId xmlns:a16="http://schemas.microsoft.com/office/drawing/2014/main" id="{F2857B72-76E8-416F-990A-0E465F5B54C7}"/>
              </a:ext>
            </a:extLst>
          </p:cNvPr>
          <p:cNvGrpSpPr>
            <a:grpSpLocks/>
          </p:cNvGrpSpPr>
          <p:nvPr userDrawn="1"/>
        </p:nvGrpSpPr>
        <p:grpSpPr>
          <a:xfrm>
            <a:off x="379120" y="1295400"/>
            <a:ext cx="9147760" cy="552002"/>
            <a:chOff x="350973" y="1196307"/>
            <a:chExt cx="6173651" cy="552002"/>
          </a:xfrm>
        </p:grpSpPr>
        <p:sp>
          <p:nvSpPr>
            <p:cNvPr id="52" name="Rectangle 51" hidden="1">
              <a:extLst>
                <a:ext uri="{FF2B5EF4-FFF2-40B4-BE49-F238E27FC236}">
                  <a16:creationId xmlns:a16="http://schemas.microsoft.com/office/drawing/2014/main" id="{F1FB3B8E-CCCB-4799-86AC-E6E1C7DEB80B}"/>
                </a:ext>
              </a:extLst>
            </p:cNvPr>
            <p:cNvSpPr>
              <a:spLocks/>
            </p:cNvSpPr>
            <p:nvPr userDrawn="1"/>
          </p:nvSpPr>
          <p:spPr>
            <a:xfrm>
              <a:off x="350973" y="1196307"/>
              <a:ext cx="79200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-232621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Char char="/"/>
                <a:tabLst/>
                <a:defRPr/>
              </a:pPr>
              <a:r>
                <a:rPr lang="en-US" sz="1662" b="1" i="0" kern="1200" cap="none" baseline="0" noProof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&lt;N&gt;</a:t>
              </a:r>
            </a:p>
          </p:txBody>
        </p:sp>
        <p:sp>
          <p:nvSpPr>
            <p:cNvPr id="53" name="Rectangle 52" hidden="1">
              <a:extLst>
                <a:ext uri="{FF2B5EF4-FFF2-40B4-BE49-F238E27FC236}">
                  <a16:creationId xmlns:a16="http://schemas.microsoft.com/office/drawing/2014/main" id="{59B50CB9-7FA6-4B89-BE45-50C8B85C7E72}"/>
                </a:ext>
              </a:extLst>
            </p:cNvPr>
            <p:cNvSpPr>
              <a:spLocks/>
            </p:cNvSpPr>
            <p:nvPr userDrawn="1"/>
          </p:nvSpPr>
          <p:spPr>
            <a:xfrm>
              <a:off x="1142970" y="1196308"/>
              <a:ext cx="449871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1662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&lt;TEXT&gt;</a:t>
              </a:r>
            </a:p>
          </p:txBody>
        </p:sp>
        <p:sp>
          <p:nvSpPr>
            <p:cNvPr id="54" name="Rectangle 53" hidden="1">
              <a:extLst>
                <a:ext uri="{FF2B5EF4-FFF2-40B4-BE49-F238E27FC236}">
                  <a16:creationId xmlns:a16="http://schemas.microsoft.com/office/drawing/2014/main" id="{114E5980-B6EF-4F21-8788-F077C72B0FF0}"/>
                </a:ext>
              </a:extLst>
            </p:cNvPr>
            <p:cNvSpPr>
              <a:spLocks/>
            </p:cNvSpPr>
            <p:nvPr userDrawn="1"/>
          </p:nvSpPr>
          <p:spPr>
            <a:xfrm>
              <a:off x="6009095" y="1196308"/>
              <a:ext cx="515529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923" b="0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Page &lt;P&gt;</a:t>
              </a:r>
            </a:p>
          </p:txBody>
        </p:sp>
      </p:grpSp>
      <p:grpSp>
        <p:nvGrpSpPr>
          <p:cNvPr id="55" name="SP Agenda Section Highlight" hidden="1">
            <a:extLst>
              <a:ext uri="{FF2B5EF4-FFF2-40B4-BE49-F238E27FC236}">
                <a16:creationId xmlns:a16="http://schemas.microsoft.com/office/drawing/2014/main" id="{AF096DB6-BE40-42C7-B292-AB2B0E3628DC}"/>
              </a:ext>
            </a:extLst>
          </p:cNvPr>
          <p:cNvGrpSpPr>
            <a:grpSpLocks/>
          </p:cNvGrpSpPr>
          <p:nvPr userDrawn="1"/>
        </p:nvGrpSpPr>
        <p:grpSpPr>
          <a:xfrm>
            <a:off x="379120" y="1828800"/>
            <a:ext cx="9147761" cy="552002"/>
            <a:chOff x="350973" y="1196307"/>
            <a:chExt cx="6173652" cy="552002"/>
          </a:xfrm>
        </p:grpSpPr>
        <p:sp>
          <p:nvSpPr>
            <p:cNvPr id="56" name="Rectangle 55" hidden="1">
              <a:extLst>
                <a:ext uri="{FF2B5EF4-FFF2-40B4-BE49-F238E27FC236}">
                  <a16:creationId xmlns:a16="http://schemas.microsoft.com/office/drawing/2014/main" id="{588DDC6B-5ECF-498B-8DBA-366E2A3A0B1D}"/>
                </a:ext>
              </a:extLst>
            </p:cNvPr>
            <p:cNvSpPr>
              <a:spLocks/>
            </p:cNvSpPr>
            <p:nvPr userDrawn="1"/>
          </p:nvSpPr>
          <p:spPr>
            <a:xfrm>
              <a:off x="350973" y="1196307"/>
              <a:ext cx="79200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-232621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Char char="/"/>
                <a:tabLst/>
                <a:defRPr/>
              </a:pPr>
              <a:r>
                <a:rPr lang="en-US" sz="1662" b="1" i="0" kern="1200" cap="none" baseline="0" noProof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&lt;N&gt;</a:t>
              </a:r>
            </a:p>
          </p:txBody>
        </p:sp>
        <p:sp>
          <p:nvSpPr>
            <p:cNvPr id="57" name="Rectangle 56" hidden="1">
              <a:extLst>
                <a:ext uri="{FF2B5EF4-FFF2-40B4-BE49-F238E27FC236}">
                  <a16:creationId xmlns:a16="http://schemas.microsoft.com/office/drawing/2014/main" id="{4CCAC344-1E2F-48B9-95CE-33982A7D3EFB}"/>
                </a:ext>
              </a:extLst>
            </p:cNvPr>
            <p:cNvSpPr>
              <a:spLocks/>
            </p:cNvSpPr>
            <p:nvPr userDrawn="1"/>
          </p:nvSpPr>
          <p:spPr>
            <a:xfrm>
              <a:off x="1142970" y="1196308"/>
              <a:ext cx="449871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1662" b="1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&lt;TEXT&gt;</a:t>
              </a:r>
            </a:p>
          </p:txBody>
        </p:sp>
        <p:sp>
          <p:nvSpPr>
            <p:cNvPr id="58" name="Rectangle 57" hidden="1">
              <a:extLst>
                <a:ext uri="{FF2B5EF4-FFF2-40B4-BE49-F238E27FC236}">
                  <a16:creationId xmlns:a16="http://schemas.microsoft.com/office/drawing/2014/main" id="{6A7C46F4-B4A6-461C-AAB6-CCDBCD1DCB81}"/>
                </a:ext>
              </a:extLst>
            </p:cNvPr>
            <p:cNvSpPr>
              <a:spLocks/>
            </p:cNvSpPr>
            <p:nvPr userDrawn="1"/>
          </p:nvSpPr>
          <p:spPr>
            <a:xfrm>
              <a:off x="6009095" y="1196308"/>
              <a:ext cx="51553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923" b="0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Page &lt;P&gt;</a:t>
              </a:r>
            </a:p>
          </p:txBody>
        </p:sp>
      </p:grpSp>
      <p:grpSp>
        <p:nvGrpSpPr>
          <p:cNvPr id="59" name="SP Agenda Subsection" hidden="1">
            <a:extLst>
              <a:ext uri="{FF2B5EF4-FFF2-40B4-BE49-F238E27FC236}">
                <a16:creationId xmlns:a16="http://schemas.microsoft.com/office/drawing/2014/main" id="{A68D29B9-A522-4D76-9EEA-80D6DB90932E}"/>
              </a:ext>
            </a:extLst>
          </p:cNvPr>
          <p:cNvGrpSpPr>
            <a:grpSpLocks/>
          </p:cNvGrpSpPr>
          <p:nvPr userDrawn="1"/>
        </p:nvGrpSpPr>
        <p:grpSpPr>
          <a:xfrm>
            <a:off x="379120" y="2356260"/>
            <a:ext cx="9147761" cy="552002"/>
            <a:chOff x="350973" y="1196307"/>
            <a:chExt cx="6173652" cy="552002"/>
          </a:xfrm>
        </p:grpSpPr>
        <p:sp>
          <p:nvSpPr>
            <p:cNvPr id="60" name="Rectangle 59" hidden="1">
              <a:extLst>
                <a:ext uri="{FF2B5EF4-FFF2-40B4-BE49-F238E27FC236}">
                  <a16:creationId xmlns:a16="http://schemas.microsoft.com/office/drawing/2014/main" id="{9B4CD365-D4A9-4D87-8F1A-E7CBEE002C65}"/>
                </a:ext>
              </a:extLst>
            </p:cNvPr>
            <p:cNvSpPr>
              <a:spLocks/>
            </p:cNvSpPr>
            <p:nvPr userDrawn="1"/>
          </p:nvSpPr>
          <p:spPr>
            <a:xfrm>
              <a:off x="350973" y="1196307"/>
              <a:ext cx="79200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-232621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Char char="/"/>
                <a:tabLst/>
                <a:defRPr/>
              </a:pPr>
              <a:r>
                <a:rPr lang="en-US" sz="1662" b="1" i="0" kern="1200" cap="none" baseline="0" noProof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&lt;N&gt;</a:t>
              </a:r>
            </a:p>
          </p:txBody>
        </p:sp>
        <p:sp>
          <p:nvSpPr>
            <p:cNvPr id="61" name="Rectangle 60" hidden="1">
              <a:extLst>
                <a:ext uri="{FF2B5EF4-FFF2-40B4-BE49-F238E27FC236}">
                  <a16:creationId xmlns:a16="http://schemas.microsoft.com/office/drawing/2014/main" id="{259E57C0-7D15-4D42-99B0-388B0AD38040}"/>
                </a:ext>
              </a:extLst>
            </p:cNvPr>
            <p:cNvSpPr>
              <a:spLocks/>
            </p:cNvSpPr>
            <p:nvPr userDrawn="1"/>
          </p:nvSpPr>
          <p:spPr>
            <a:xfrm>
              <a:off x="1142970" y="1196308"/>
              <a:ext cx="449871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1662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&lt;TEXT&gt;</a:t>
              </a:r>
            </a:p>
          </p:txBody>
        </p:sp>
        <p:sp>
          <p:nvSpPr>
            <p:cNvPr id="62" name="Rectangle 61" hidden="1">
              <a:extLst>
                <a:ext uri="{FF2B5EF4-FFF2-40B4-BE49-F238E27FC236}">
                  <a16:creationId xmlns:a16="http://schemas.microsoft.com/office/drawing/2014/main" id="{890BE66A-B31C-40B5-8209-60FA2F2E0D99}"/>
                </a:ext>
              </a:extLst>
            </p:cNvPr>
            <p:cNvSpPr>
              <a:spLocks/>
            </p:cNvSpPr>
            <p:nvPr userDrawn="1"/>
          </p:nvSpPr>
          <p:spPr>
            <a:xfrm>
              <a:off x="6009094" y="1196308"/>
              <a:ext cx="51553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923" b="0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Page &lt;P&gt;</a:t>
              </a:r>
            </a:p>
          </p:txBody>
        </p:sp>
      </p:grpSp>
      <p:grpSp>
        <p:nvGrpSpPr>
          <p:cNvPr id="63" name="SP Agenda Subsection Highlight" hidden="1">
            <a:extLst>
              <a:ext uri="{FF2B5EF4-FFF2-40B4-BE49-F238E27FC236}">
                <a16:creationId xmlns:a16="http://schemas.microsoft.com/office/drawing/2014/main" id="{0AC8024E-800F-4D27-81F5-31D2DEC50AB7}"/>
              </a:ext>
            </a:extLst>
          </p:cNvPr>
          <p:cNvGrpSpPr>
            <a:grpSpLocks/>
          </p:cNvGrpSpPr>
          <p:nvPr userDrawn="1"/>
        </p:nvGrpSpPr>
        <p:grpSpPr>
          <a:xfrm>
            <a:off x="379120" y="2908261"/>
            <a:ext cx="9147761" cy="552002"/>
            <a:chOff x="350973" y="1196307"/>
            <a:chExt cx="6173652" cy="552002"/>
          </a:xfrm>
        </p:grpSpPr>
        <p:sp>
          <p:nvSpPr>
            <p:cNvPr id="64" name="Rectangle 63" hidden="1">
              <a:extLst>
                <a:ext uri="{FF2B5EF4-FFF2-40B4-BE49-F238E27FC236}">
                  <a16:creationId xmlns:a16="http://schemas.microsoft.com/office/drawing/2014/main" id="{60B5CDE7-2CF2-495E-81C2-BBB8131B9DBC}"/>
                </a:ext>
              </a:extLst>
            </p:cNvPr>
            <p:cNvSpPr>
              <a:spLocks/>
            </p:cNvSpPr>
            <p:nvPr userDrawn="1"/>
          </p:nvSpPr>
          <p:spPr>
            <a:xfrm>
              <a:off x="350973" y="1196307"/>
              <a:ext cx="792000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-232621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Char char="/"/>
                <a:tabLst/>
                <a:defRPr/>
              </a:pPr>
              <a:r>
                <a:rPr lang="en-US" sz="1662" b="1" i="0" kern="1200" cap="none" baseline="0" noProof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&lt;N&gt;</a:t>
              </a:r>
            </a:p>
          </p:txBody>
        </p:sp>
        <p:sp>
          <p:nvSpPr>
            <p:cNvPr id="65" name="Rectangle 64" hidden="1">
              <a:extLst>
                <a:ext uri="{FF2B5EF4-FFF2-40B4-BE49-F238E27FC236}">
                  <a16:creationId xmlns:a16="http://schemas.microsoft.com/office/drawing/2014/main" id="{927B3B1A-DD17-4FB3-8083-0E50D87656B3}"/>
                </a:ext>
              </a:extLst>
            </p:cNvPr>
            <p:cNvSpPr>
              <a:spLocks/>
            </p:cNvSpPr>
            <p:nvPr userDrawn="1"/>
          </p:nvSpPr>
          <p:spPr>
            <a:xfrm>
              <a:off x="1142970" y="1196308"/>
              <a:ext cx="4498711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1662" b="1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&lt;TEXT&gt;</a:t>
              </a:r>
            </a:p>
          </p:txBody>
        </p:sp>
        <p:sp>
          <p:nvSpPr>
            <p:cNvPr id="66" name="Rectangle 65" hidden="1">
              <a:extLst>
                <a:ext uri="{FF2B5EF4-FFF2-40B4-BE49-F238E27FC236}">
                  <a16:creationId xmlns:a16="http://schemas.microsoft.com/office/drawing/2014/main" id="{C8399873-18C4-49BB-9AC4-3A8655D4B77C}"/>
                </a:ext>
              </a:extLst>
            </p:cNvPr>
            <p:cNvSpPr>
              <a:spLocks/>
            </p:cNvSpPr>
            <p:nvPr userDrawn="1"/>
          </p:nvSpPr>
          <p:spPr>
            <a:xfrm>
              <a:off x="6009093" y="1196308"/>
              <a:ext cx="515532" cy="55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514350" rtl="0" eaLnBrk="1" fontAlgn="auto" latinLnBrk="0" hangingPunct="1">
                <a:lnSpc>
                  <a:spcPct val="100000"/>
                </a:lnSpc>
                <a:spcBef>
                  <a:spcPts val="369"/>
                </a:spcBef>
                <a:spcAft>
                  <a:spcPts val="0"/>
                </a:spcAft>
                <a:buClr>
                  <a:schemeClr val="bg2"/>
                </a:buClr>
                <a:buSzTx/>
                <a:buFont typeface="Tempus Sans ITC" panose="04020404030D07020202" pitchFamily="82" charset="0"/>
                <a:buNone/>
                <a:tabLst/>
                <a:defRPr/>
              </a:pPr>
              <a:r>
                <a:rPr lang="en-US" sz="923" b="0" i="0" kern="1200" cap="none" baseline="0" noProof="0">
                  <a:solidFill>
                    <a:schemeClr val="bg2"/>
                  </a:solidFill>
                  <a:latin typeface="+mn-lt"/>
                  <a:ea typeface="+mn-ea"/>
                  <a:cs typeface="+mn-cs"/>
                </a:rPr>
                <a:t>Page &lt;P&gt;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782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16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urp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F986FF8-0FAB-4411-868C-A190BFBE6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63997" b="-5943"/>
          <a:stretch/>
        </p:blipFill>
        <p:spPr bwMode="auto">
          <a:xfrm>
            <a:off x="0" y="2"/>
            <a:ext cx="9906000" cy="68564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</p:pic>
      <p:sp>
        <p:nvSpPr>
          <p:cNvPr id="13" name="Espace réservé pour une image  35">
            <a:extLst>
              <a:ext uri="{FF2B5EF4-FFF2-40B4-BE49-F238E27FC236}">
                <a16:creationId xmlns:a16="http://schemas.microsoft.com/office/drawing/2014/main" id="{E05E0E5B-E3D1-4D83-9E73-74096393ECB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0" y="3"/>
            <a:ext cx="6109200" cy="6621613"/>
          </a:xfrm>
          <a:custGeom>
            <a:avLst/>
            <a:gdLst>
              <a:gd name="connsiteX0" fmla="*/ 0 w 6097588"/>
              <a:gd name="connsiteY0" fmla="*/ 0 h 4795838"/>
              <a:gd name="connsiteX1" fmla="*/ 6097588 w 6097588"/>
              <a:gd name="connsiteY1" fmla="*/ 0 h 4795838"/>
              <a:gd name="connsiteX2" fmla="*/ 6097588 w 6097588"/>
              <a:gd name="connsiteY2" fmla="*/ 4795838 h 4795838"/>
              <a:gd name="connsiteX3" fmla="*/ 0 w 6097588"/>
              <a:gd name="connsiteY3" fmla="*/ 4795838 h 4795838"/>
              <a:gd name="connsiteX4" fmla="*/ 0 w 6097588"/>
              <a:gd name="connsiteY4" fmla="*/ 0 h 4795838"/>
              <a:gd name="connsiteX0" fmla="*/ 0 w 6097588"/>
              <a:gd name="connsiteY0" fmla="*/ 0 h 6635927"/>
              <a:gd name="connsiteX1" fmla="*/ 6097588 w 6097588"/>
              <a:gd name="connsiteY1" fmla="*/ 0 h 6635927"/>
              <a:gd name="connsiteX2" fmla="*/ 1051455 w 6097588"/>
              <a:gd name="connsiteY2" fmla="*/ 6635927 h 6635927"/>
              <a:gd name="connsiteX3" fmla="*/ 0 w 6097588"/>
              <a:gd name="connsiteY3" fmla="*/ 4795838 h 6635927"/>
              <a:gd name="connsiteX4" fmla="*/ 0 w 6097588"/>
              <a:gd name="connsiteY4" fmla="*/ 0 h 6635927"/>
              <a:gd name="connsiteX0" fmla="*/ 0 w 6097588"/>
              <a:gd name="connsiteY0" fmla="*/ 0 h 6502879"/>
              <a:gd name="connsiteX1" fmla="*/ 6097588 w 6097588"/>
              <a:gd name="connsiteY1" fmla="*/ 0 h 6502879"/>
              <a:gd name="connsiteX2" fmla="*/ 1027264 w 6097588"/>
              <a:gd name="connsiteY2" fmla="*/ 6502879 h 6502879"/>
              <a:gd name="connsiteX3" fmla="*/ 0 w 6097588"/>
              <a:gd name="connsiteY3" fmla="*/ 4795838 h 6502879"/>
              <a:gd name="connsiteX4" fmla="*/ 0 w 6097588"/>
              <a:gd name="connsiteY4" fmla="*/ 0 h 6502879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419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75450"/>
              <a:gd name="connsiteX1" fmla="*/ 6097588 w 6097588"/>
              <a:gd name="connsiteY1" fmla="*/ 0 h 6575450"/>
              <a:gd name="connsiteX2" fmla="*/ 1078065 w 6097588"/>
              <a:gd name="connsiteY2" fmla="*/ 6575450 h 6575450"/>
              <a:gd name="connsiteX3" fmla="*/ 0 w 6097588"/>
              <a:gd name="connsiteY3" fmla="*/ 4795838 h 6575450"/>
              <a:gd name="connsiteX4" fmla="*/ 0 w 6097588"/>
              <a:gd name="connsiteY4" fmla="*/ 0 h 6575450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661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29489"/>
              <a:gd name="connsiteX1" fmla="*/ 6097588 w 6097588"/>
              <a:gd name="connsiteY1" fmla="*/ 0 h 6529489"/>
              <a:gd name="connsiteX2" fmla="*/ 1116770 w 6097588"/>
              <a:gd name="connsiteY2" fmla="*/ 6529489 h 6529489"/>
              <a:gd name="connsiteX3" fmla="*/ 0 w 6097588"/>
              <a:gd name="connsiteY3" fmla="*/ 4795838 h 6529489"/>
              <a:gd name="connsiteX4" fmla="*/ 0 w 6097588"/>
              <a:gd name="connsiteY4" fmla="*/ 0 h 6529489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577675"/>
              <a:gd name="connsiteX1" fmla="*/ 6097588 w 6097588"/>
              <a:gd name="connsiteY1" fmla="*/ 0 h 6577675"/>
              <a:gd name="connsiteX2" fmla="*/ 1062740 w 6097588"/>
              <a:gd name="connsiteY2" fmla="*/ 6577675 h 6577675"/>
              <a:gd name="connsiteX3" fmla="*/ 0 w 6097588"/>
              <a:gd name="connsiteY3" fmla="*/ 4795838 h 6577675"/>
              <a:gd name="connsiteX4" fmla="*/ 0 w 6097588"/>
              <a:gd name="connsiteY4" fmla="*/ 0 h 6577675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108739"/>
              <a:gd name="connsiteY0" fmla="*/ 0 h 6621613"/>
              <a:gd name="connsiteX1" fmla="*/ 6108739 w 6108739"/>
              <a:gd name="connsiteY1" fmla="*/ 0 h 6621613"/>
              <a:gd name="connsiteX2" fmla="*/ 1050649 w 6108739"/>
              <a:gd name="connsiteY2" fmla="*/ 6621613 h 6621613"/>
              <a:gd name="connsiteX3" fmla="*/ 0 w 6108739"/>
              <a:gd name="connsiteY3" fmla="*/ 4795838 h 6621613"/>
              <a:gd name="connsiteX4" fmla="*/ 0 w 6108739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9214" h="6621613">
                <a:moveTo>
                  <a:pt x="0" y="0"/>
                </a:moveTo>
                <a:lnTo>
                  <a:pt x="6099214" y="0"/>
                </a:lnTo>
                <a:cubicBezTo>
                  <a:pt x="3490483" y="2165821"/>
                  <a:pt x="1902596" y="4985807"/>
                  <a:pt x="1050649" y="6621613"/>
                </a:cubicBezTo>
                <a:lnTo>
                  <a:pt x="0" y="4795838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l">
              <a:buNone/>
              <a:defRPr sz="1463" b="0" i="1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noProof="0"/>
              <a:t>Click here</a:t>
            </a:r>
            <a:br>
              <a:rPr lang="en-US" noProof="0"/>
            </a:br>
            <a:r>
              <a:rPr lang="en-US" noProof="0"/>
              <a:t>to insert a picture	&gt;&gt;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650027" y="3334423"/>
            <a:ext cx="5904210" cy="964800"/>
          </a:xfrm>
        </p:spPr>
        <p:txBody>
          <a:bodyPr lIns="0" rIns="0" anchor="b">
            <a:noAutofit/>
          </a:bodyPr>
          <a:lstStyle>
            <a:lvl1pPr algn="r">
              <a:defRPr sz="28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Placeholder for your title</a:t>
            </a:r>
          </a:p>
        </p:txBody>
      </p:sp>
      <p:sp>
        <p:nvSpPr>
          <p:cNvPr id="15" name="Textplatzhalter 2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650027" y="4425489"/>
            <a:ext cx="5904210" cy="482400"/>
          </a:xfrm>
          <a:prstGeom prst="rect">
            <a:avLst/>
          </a:prstGeom>
        </p:spPr>
        <p:txBody>
          <a:bodyPr lIns="0" tIns="72000" rIns="0" bIns="72000" anchor="ctr">
            <a:noAutofit/>
          </a:bodyPr>
          <a:lstStyle>
            <a:lvl1pPr marL="0" marR="0" indent="0" algn="r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Placeholder for your sub headline</a:t>
            </a:r>
          </a:p>
        </p:txBody>
      </p:sp>
      <p:sp>
        <p:nvSpPr>
          <p:cNvPr id="16" name="Textplatzhalter 25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650027" y="5034155"/>
            <a:ext cx="5904210" cy="360000"/>
          </a:xfrm>
          <a:prstGeom prst="rect">
            <a:avLst/>
          </a:prstGeom>
        </p:spPr>
        <p:txBody>
          <a:bodyPr lIns="0" tIns="72000" rIns="0" bIns="72000" anchor="ctr">
            <a:noAutofit/>
          </a:bodyPr>
          <a:lstStyle>
            <a:lvl1pPr marL="0" marR="0" indent="0" algn="r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Date | Author | Internal</a:t>
            </a: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950723E1-C653-4B9D-9298-88094754179E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55905" y="959838"/>
            <a:ext cx="2826000" cy="381600"/>
          </a:xfrm>
          <a:prstGeom prst="rect">
            <a:avLst/>
          </a:prstGeom>
        </p:spPr>
      </p:pic>
      <p:sp>
        <p:nvSpPr>
          <p:cNvPr id="9" name="Bildplatzhalter 3">
            <a:extLst>
              <a:ext uri="{FF2B5EF4-FFF2-40B4-BE49-F238E27FC236}">
                <a16:creationId xmlns:a16="http://schemas.microsoft.com/office/drawing/2014/main" id="{44A2A9F1-D140-498B-A52F-F9D71C9A2F6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7653512" y="5520421"/>
            <a:ext cx="1908000" cy="720000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0" bIns="0" rtlCol="0" anchor="ctr" anchorCtr="0"/>
          <a:lstStyle>
            <a:lvl1pPr algn="r">
              <a:defRPr lang="en-GB" sz="1200" baseline="0" dirty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 lvl="0"/>
            <a:r>
              <a:rPr lang="en-US" noProof="0"/>
              <a:t>Insert client logo</a:t>
            </a:r>
          </a:p>
        </p:txBody>
      </p:sp>
    </p:spTree>
    <p:extLst>
      <p:ext uri="{BB962C8B-B14F-4D97-AF65-F5344CB8AC3E}">
        <p14:creationId xmlns:p14="http://schemas.microsoft.com/office/powerpoint/2010/main" val="405051356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45600" y="404666"/>
            <a:ext cx="9216000" cy="936773"/>
          </a:xfrm>
        </p:spPr>
        <p:txBody>
          <a:bodyPr lIns="108000" tIns="0" rIns="108000" bIns="0"/>
          <a:lstStyle>
            <a:lvl1pPr>
              <a:defRPr sz="2200" baseline="0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Complete with a title here that carries your message on two lines at most for more readability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45600" y="144314"/>
            <a:ext cx="9216000" cy="260350"/>
          </a:xfrm>
          <a:prstGeom prst="rect">
            <a:avLst/>
          </a:prstGeom>
        </p:spPr>
        <p:txBody>
          <a:bodyPr lIns="108000" tIns="0" rIns="108000" bIns="0" anchor="b"/>
          <a:lstStyle>
            <a:lvl1pPr>
              <a:spcBef>
                <a:spcPts val="0"/>
              </a:spcBef>
              <a:defRPr sz="1000" i="0" cap="all" baseline="0">
                <a:solidFill>
                  <a:schemeClr val="accent4"/>
                </a:solidFill>
                <a:latin typeface="+mj-lt"/>
              </a:defRPr>
            </a:lvl1pPr>
            <a:lvl2pPr>
              <a:defRPr sz="813"/>
            </a:lvl2pPr>
          </a:lstStyle>
          <a:p>
            <a:pPr lvl="0"/>
            <a:r>
              <a:rPr lang="en-US" noProof="0"/>
              <a:t>Insert a top title here - must not exceed 1 line</a:t>
            </a:r>
          </a:p>
        </p:txBody>
      </p:sp>
    </p:spTree>
    <p:extLst>
      <p:ext uri="{BB962C8B-B14F-4D97-AF65-F5344CB8AC3E}">
        <p14:creationId xmlns:p14="http://schemas.microsoft.com/office/powerpoint/2010/main" val="2621618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4" hasCustomPrompt="1"/>
          </p:nvPr>
        </p:nvSpPr>
        <p:spPr>
          <a:xfrm>
            <a:off x="345600" y="1341438"/>
            <a:ext cx="9216000" cy="4895850"/>
          </a:xfrm>
          <a:prstGeom prst="rect">
            <a:avLst/>
          </a:prstGeom>
        </p:spPr>
        <p:txBody>
          <a:bodyPr lIns="108000" tIns="108000" rIns="108000" bIns="108000"/>
          <a:lstStyle>
            <a:lvl2pPr>
              <a:defRPr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 algn="just">
              <a:defRPr>
                <a:solidFill>
                  <a:schemeClr val="tx1"/>
                </a:solidFill>
              </a:defRPr>
            </a:lvl6pPr>
            <a:lvl7pPr algn="just">
              <a:defRPr>
                <a:solidFill>
                  <a:schemeClr val="tx1"/>
                </a:solidFill>
              </a:defRPr>
            </a:lvl7pPr>
            <a:lvl8pPr algn="just">
              <a:defRPr>
                <a:solidFill>
                  <a:schemeClr val="tx1"/>
                </a:solidFill>
              </a:defRPr>
            </a:lvl8pPr>
            <a:lvl9pPr algn="just"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Level 1 - </a:t>
            </a:r>
            <a:r>
              <a:rPr lang="en-US">
                <a:solidFill>
                  <a:srgbClr val="503078"/>
                </a:solidFill>
              </a:rPr>
              <a:t>To move to the next level, Alt + Shift + right arrow</a:t>
            </a:r>
            <a:endParaRPr lang="en-US"/>
          </a:p>
          <a:p>
            <a:pPr lvl="1"/>
            <a:r>
              <a:rPr lang="en-US"/>
              <a:t>Level 2</a:t>
            </a:r>
          </a:p>
          <a:p>
            <a:pPr lvl="2"/>
            <a:r>
              <a:rPr lang="en-US"/>
              <a:t>Level 3</a:t>
            </a:r>
          </a:p>
          <a:p>
            <a:pPr lvl="3"/>
            <a:r>
              <a:rPr lang="en-US"/>
              <a:t>Level 4</a:t>
            </a:r>
          </a:p>
          <a:p>
            <a:pPr lvl="4"/>
            <a:r>
              <a:rPr lang="en-US"/>
              <a:t>Level 5</a:t>
            </a:r>
          </a:p>
          <a:p>
            <a:pPr lvl="5"/>
            <a:r>
              <a:rPr lang="en-US"/>
              <a:t>Level 6</a:t>
            </a:r>
          </a:p>
          <a:p>
            <a:pPr lvl="6"/>
            <a:r>
              <a:rPr lang="en-US"/>
              <a:t>Level 7</a:t>
            </a:r>
          </a:p>
          <a:p>
            <a:pPr lvl="7"/>
            <a:r>
              <a:rPr lang="en-US" noProof="0"/>
              <a:t>Level </a:t>
            </a:r>
            <a:r>
              <a:rPr lang="en-US"/>
              <a:t>8</a:t>
            </a:r>
          </a:p>
          <a:p>
            <a:pPr lvl="8"/>
            <a:r>
              <a:rPr lang="en-US"/>
              <a:t>Level 9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C34059-D4CA-4210-8E38-CDB64C895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5600" y="404666"/>
            <a:ext cx="9216000" cy="936773"/>
          </a:xfrm>
        </p:spPr>
        <p:txBody>
          <a:bodyPr lIns="108000" tIns="0" rIns="108000" bIns="0"/>
          <a:lstStyle>
            <a:lvl1pPr>
              <a:defRPr sz="2200" baseline="0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Complete with a title here that carries your message on two lines at most for more readability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42CD65D2-F6BC-44F1-91EF-C5D6903AF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5600" y="144314"/>
            <a:ext cx="9216000" cy="260350"/>
          </a:xfrm>
          <a:prstGeom prst="rect">
            <a:avLst/>
          </a:prstGeom>
        </p:spPr>
        <p:txBody>
          <a:bodyPr lIns="108000" tIns="0" rIns="108000" bIns="0" anchor="b"/>
          <a:lstStyle>
            <a:lvl1pPr>
              <a:spcBef>
                <a:spcPts val="0"/>
              </a:spcBef>
              <a:defRPr sz="1000" i="0" cap="all" baseline="0">
                <a:solidFill>
                  <a:schemeClr val="accent4"/>
                </a:solidFill>
                <a:latin typeface="+mj-lt"/>
              </a:defRPr>
            </a:lvl1pPr>
            <a:lvl2pPr>
              <a:defRPr sz="813"/>
            </a:lvl2pPr>
          </a:lstStyle>
          <a:p>
            <a:pPr lvl="0"/>
            <a:r>
              <a:rPr lang="en-US" noProof="0"/>
              <a:t>Insert a top title here - must not exceed 1 line</a:t>
            </a:r>
          </a:p>
        </p:txBody>
      </p:sp>
    </p:spTree>
    <p:extLst>
      <p:ext uri="{BB962C8B-B14F-4D97-AF65-F5344CB8AC3E}">
        <p14:creationId xmlns:p14="http://schemas.microsoft.com/office/powerpoint/2010/main" val="4174952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lat Text left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45601" y="1341439"/>
            <a:ext cx="4470545" cy="4894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108000" tIns="108000" rIns="108000" bIns="108000"/>
          <a:lstStyle>
            <a:lvl1pPr marL="0" marR="0" indent="0" algn="just" defTabSz="742950" rtl="0" eaLnBrk="1" fontAlgn="auto" latinLnBrk="0" hangingPunct="1">
              <a:lnSpc>
                <a:spcPct val="100000"/>
              </a:lnSpc>
              <a:spcBef>
                <a:spcPts val="14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2"/>
                </a:solidFill>
              </a:defRPr>
            </a:lvl1pPr>
            <a:lvl2pPr marL="291505" marR="0" indent="-291505" algn="just" defTabSz="742950" rtl="0" eaLnBrk="1" fontAlgn="auto" latinLnBrk="0" hangingPunct="1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>
                <a:srgbClr val="503078"/>
              </a:buClr>
              <a:buSzTx/>
              <a:buFont typeface="Tempus Sans ITC" panose="04020404030D07020202" pitchFamily="82" charset="0"/>
              <a:buChar char="/"/>
              <a:tabLst/>
              <a:defRPr sz="1100">
                <a:solidFill>
                  <a:schemeClr val="tx1"/>
                </a:solidFill>
              </a:defRPr>
            </a:lvl2pPr>
            <a:lvl3pPr marL="292500" marR="0" indent="0" algn="just" defTabSz="742950" rtl="0" eaLnBrk="1" fontAlgn="auto" latinLnBrk="0" hangingPunct="1">
              <a:lnSpc>
                <a:spcPct val="100000"/>
              </a:lnSpc>
              <a:spcBef>
                <a:spcPts val="488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>
                <a:solidFill>
                  <a:schemeClr val="tx1"/>
                </a:solidFill>
              </a:defRPr>
            </a:lvl3pPr>
            <a:lvl4pPr marL="526500" marR="0" indent="-234000" algn="just" defTabSz="742950" rtl="0" eaLnBrk="1" fontAlgn="auto" latinLnBrk="0" hangingPunct="1">
              <a:lnSpc>
                <a:spcPct val="100000"/>
              </a:lnSpc>
              <a:spcBef>
                <a:spcPts val="488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›"/>
              <a:tabLst/>
              <a:defRPr sz="900">
                <a:solidFill>
                  <a:schemeClr val="tx1"/>
                </a:solidFill>
              </a:defRPr>
            </a:lvl4pPr>
            <a:lvl5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 sz="800">
                <a:solidFill>
                  <a:schemeClr val="tx1"/>
                </a:solidFill>
              </a:defRPr>
            </a:lvl5pPr>
            <a:lvl6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 sz="800">
                <a:solidFill>
                  <a:schemeClr val="tx1"/>
                </a:solidFill>
              </a:defRPr>
            </a:lvl6pPr>
            <a:lvl7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 sz="800">
                <a:solidFill>
                  <a:schemeClr val="tx1"/>
                </a:solidFill>
              </a:defRPr>
            </a:lvl7pPr>
            <a:lvl8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 sz="800">
                <a:solidFill>
                  <a:schemeClr val="tx1"/>
                </a:solidFill>
              </a:defRPr>
            </a:lvl8pPr>
            <a:lvl9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 sz="800">
                <a:solidFill>
                  <a:schemeClr val="tx1"/>
                </a:solidFill>
              </a:defRPr>
            </a:lvl9pPr>
          </a:lstStyle>
          <a:p>
            <a:pPr marL="0" marR="0" lvl="0" indent="0" algn="just" defTabSz="742950" rtl="0" eaLnBrk="1" fontAlgn="auto" latinLnBrk="0" hangingPunct="1">
              <a:lnSpc>
                <a:spcPct val="100000"/>
              </a:lnSpc>
              <a:spcBef>
                <a:spcPts val="14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50307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1 - To move to the next level, Alt + Shift + right arrow</a:t>
            </a:r>
          </a:p>
          <a:p>
            <a:pPr marL="291505" marR="0" lvl="1" indent="-291505" algn="just" defTabSz="742950" rtl="0" eaLnBrk="1" fontAlgn="auto" latinLnBrk="0" hangingPunct="1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>
                <a:srgbClr val="503078"/>
              </a:buClr>
              <a:buSzTx/>
              <a:buFont typeface="Tempus Sans ITC" panose="04020404030D07020202" pitchFamily="82" charset="0"/>
              <a:buChar char="/"/>
              <a:tabLst/>
              <a:defRPr/>
            </a:pPr>
            <a:r>
              <a:rPr kumimoji="0" lang="en-US" sz="1138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2</a:t>
            </a:r>
          </a:p>
          <a:p>
            <a:pPr marL="292500" marR="0" lvl="2" indent="0" algn="just" defTabSz="742950" rtl="0" eaLnBrk="1" fontAlgn="auto" latinLnBrk="0" hangingPunct="1">
              <a:lnSpc>
                <a:spcPct val="100000"/>
              </a:lnSpc>
              <a:spcBef>
                <a:spcPts val="48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8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3</a:t>
            </a:r>
          </a:p>
          <a:p>
            <a:pPr marL="526500" marR="0" lvl="3" indent="-234000" algn="just" defTabSz="742950" rtl="0" eaLnBrk="1" fontAlgn="auto" latinLnBrk="0" hangingPunct="1">
              <a:lnSpc>
                <a:spcPct val="100000"/>
              </a:lnSpc>
              <a:spcBef>
                <a:spcPts val="488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›"/>
              <a:tabLst/>
              <a:defRPr/>
            </a:pPr>
            <a:r>
              <a:rPr kumimoji="0" lang="en-US" sz="975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4</a:t>
            </a:r>
          </a:p>
          <a:p>
            <a:pPr marL="731250" marR="0" lvl="4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5</a:t>
            </a:r>
          </a:p>
          <a:p>
            <a:pPr marL="731250" marR="0" lvl="5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6</a:t>
            </a:r>
          </a:p>
          <a:p>
            <a:pPr marL="731250" marR="0" lvl="6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7</a:t>
            </a:r>
          </a:p>
          <a:p>
            <a:pPr marL="731250" marR="0" lvl="7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8</a:t>
            </a:r>
          </a:p>
          <a:p>
            <a:pPr marL="731250" marR="0" lvl="8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9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5090969" y="1341439"/>
            <a:ext cx="4470545" cy="4894975"/>
          </a:xfrm>
          <a:prstGeom prst="rect">
            <a:avLst/>
          </a:prstGeom>
        </p:spPr>
        <p:txBody>
          <a:bodyPr lIns="108000" tIns="108000" rIns="108000" bIns="108000"/>
          <a:lstStyle>
            <a:lvl1pPr marL="0" marR="0" indent="0" algn="just" defTabSz="742950" rtl="0" eaLnBrk="1" fontAlgn="auto" latinLnBrk="0" hangingPunct="1">
              <a:lnSpc>
                <a:spcPct val="100000"/>
              </a:lnSpc>
              <a:spcBef>
                <a:spcPts val="14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2"/>
                </a:solidFill>
              </a:defRPr>
            </a:lvl1pPr>
            <a:lvl2pPr marL="291505" marR="0" indent="-291505" algn="just" defTabSz="742950" rtl="0" eaLnBrk="1" fontAlgn="auto" latinLnBrk="0" hangingPunct="1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>
                <a:srgbClr val="503078"/>
              </a:buClr>
              <a:buSzTx/>
              <a:buFont typeface="Tempus Sans ITC" panose="04020404030D07020202" pitchFamily="82" charset="0"/>
              <a:buChar char="/"/>
              <a:tabLst/>
              <a:defRPr>
                <a:solidFill>
                  <a:schemeClr val="tx1"/>
                </a:solidFill>
              </a:defRPr>
            </a:lvl2pPr>
            <a:lvl3pPr marL="292500" marR="0" indent="0" algn="just" defTabSz="742950" rtl="0" eaLnBrk="1" fontAlgn="auto" latinLnBrk="0" hangingPunct="1">
              <a:lnSpc>
                <a:spcPct val="100000"/>
              </a:lnSpc>
              <a:spcBef>
                <a:spcPts val="488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3pPr>
            <a:lvl4pPr marL="526500" marR="0" indent="-234000" algn="just" defTabSz="742950" rtl="0" eaLnBrk="1" fontAlgn="auto" latinLnBrk="0" hangingPunct="1">
              <a:lnSpc>
                <a:spcPct val="100000"/>
              </a:lnSpc>
              <a:spcBef>
                <a:spcPts val="488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›"/>
              <a:tabLst/>
              <a:defRPr>
                <a:solidFill>
                  <a:schemeClr val="tx1"/>
                </a:solidFill>
              </a:defRPr>
            </a:lvl4pPr>
            <a:lvl5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>
                <a:solidFill>
                  <a:schemeClr val="tx1"/>
                </a:solidFill>
              </a:defRPr>
            </a:lvl5pPr>
            <a:lvl6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>
                <a:solidFill>
                  <a:schemeClr val="tx1"/>
                </a:solidFill>
              </a:defRPr>
            </a:lvl6pPr>
            <a:lvl7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>
                <a:solidFill>
                  <a:schemeClr val="tx1"/>
                </a:solidFill>
              </a:defRPr>
            </a:lvl7pPr>
            <a:lvl8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>
                <a:solidFill>
                  <a:schemeClr val="tx1"/>
                </a:solidFill>
              </a:defRPr>
            </a:lvl8pPr>
            <a:lvl9pPr marL="731250" marR="0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just" defTabSz="742950" rtl="0" eaLnBrk="1" fontAlgn="auto" latinLnBrk="0" hangingPunct="1">
              <a:lnSpc>
                <a:spcPct val="100000"/>
              </a:lnSpc>
              <a:spcBef>
                <a:spcPts val="14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50307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1 - To move to the next level, Alt + Shift + right arrow</a:t>
            </a:r>
          </a:p>
          <a:p>
            <a:pPr marL="291505" marR="0" lvl="1" indent="-291505" algn="just" defTabSz="742950" rtl="0" eaLnBrk="1" fontAlgn="auto" latinLnBrk="0" hangingPunct="1">
              <a:lnSpc>
                <a:spcPct val="100000"/>
              </a:lnSpc>
              <a:spcBef>
                <a:spcPts val="1138"/>
              </a:spcBef>
              <a:spcAft>
                <a:spcPts val="0"/>
              </a:spcAft>
              <a:buClr>
                <a:srgbClr val="503078"/>
              </a:buClr>
              <a:buSzTx/>
              <a:buFont typeface="Tempus Sans ITC" panose="04020404030D07020202" pitchFamily="82" charset="0"/>
              <a:buChar char="/"/>
              <a:tabLst/>
              <a:defRPr/>
            </a:pPr>
            <a:r>
              <a:rPr kumimoji="0" lang="en-US" sz="1138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2</a:t>
            </a:r>
          </a:p>
          <a:p>
            <a:pPr marL="292500" marR="0" lvl="2" indent="0" algn="just" defTabSz="742950" rtl="0" eaLnBrk="1" fontAlgn="auto" latinLnBrk="0" hangingPunct="1">
              <a:lnSpc>
                <a:spcPct val="100000"/>
              </a:lnSpc>
              <a:spcBef>
                <a:spcPts val="48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8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3</a:t>
            </a:r>
          </a:p>
          <a:p>
            <a:pPr marL="526500" marR="0" lvl="3" indent="-234000" algn="just" defTabSz="742950" rtl="0" eaLnBrk="1" fontAlgn="auto" latinLnBrk="0" hangingPunct="1">
              <a:lnSpc>
                <a:spcPct val="100000"/>
              </a:lnSpc>
              <a:spcBef>
                <a:spcPts val="488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›"/>
              <a:tabLst/>
              <a:defRPr/>
            </a:pPr>
            <a:r>
              <a:rPr kumimoji="0" lang="en-US" sz="975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4</a:t>
            </a:r>
          </a:p>
          <a:p>
            <a:pPr marL="731250" marR="0" lvl="4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5</a:t>
            </a:r>
          </a:p>
          <a:p>
            <a:pPr marL="731250" marR="0" lvl="5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6</a:t>
            </a:r>
          </a:p>
          <a:p>
            <a:pPr marL="731250" marR="0" lvl="6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7</a:t>
            </a:r>
          </a:p>
          <a:p>
            <a:pPr marL="731250" marR="0" lvl="7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8</a:t>
            </a:r>
          </a:p>
          <a:p>
            <a:pPr marL="731250" marR="0" lvl="8" indent="-204750" algn="just" defTabSz="742950" rtl="0" eaLnBrk="1" fontAlgn="auto" latinLnBrk="0" hangingPunct="1">
              <a:lnSpc>
                <a:spcPct val="100000"/>
              </a:lnSpc>
              <a:spcBef>
                <a:spcPts val="406"/>
              </a:spcBef>
              <a:spcAft>
                <a:spcPts val="0"/>
              </a:spcAft>
              <a:buClr>
                <a:srgbClr val="503078"/>
              </a:buClr>
              <a:buSzTx/>
              <a:buFont typeface="Tahoma" panose="020B0604030504040204" pitchFamily="34" charset="0"/>
              <a:buChar char="»"/>
              <a:tabLst/>
              <a:defRPr/>
            </a:pPr>
            <a:r>
              <a:rPr kumimoji="0" lang="en-US" sz="813" b="0" i="0" u="none" strike="noStrike" kern="120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Level 9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117083-C0BD-4AA9-A20D-5D62C33BB6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5600" y="404666"/>
            <a:ext cx="9216000" cy="936773"/>
          </a:xfrm>
        </p:spPr>
        <p:txBody>
          <a:bodyPr lIns="108000" tIns="0" rIns="108000" bIns="0"/>
          <a:lstStyle>
            <a:lvl1pPr>
              <a:defRPr sz="2200" baseline="0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Complete with a title here that carries your message on two lines at most for more readability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AE3D882-56E0-4F4A-A1B4-088E6D2D64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5600" y="144314"/>
            <a:ext cx="9216000" cy="260350"/>
          </a:xfrm>
          <a:prstGeom prst="rect">
            <a:avLst/>
          </a:prstGeom>
        </p:spPr>
        <p:txBody>
          <a:bodyPr lIns="108000" tIns="0" rIns="108000" bIns="0" anchor="b"/>
          <a:lstStyle>
            <a:lvl1pPr>
              <a:spcBef>
                <a:spcPts val="0"/>
              </a:spcBef>
              <a:defRPr sz="1000" i="0" cap="all" baseline="0">
                <a:solidFill>
                  <a:schemeClr val="accent4"/>
                </a:solidFill>
                <a:latin typeface="+mj-lt"/>
              </a:defRPr>
            </a:lvl1pPr>
            <a:lvl2pPr>
              <a:defRPr sz="813"/>
            </a:lvl2pPr>
          </a:lstStyle>
          <a:p>
            <a:pPr lvl="0"/>
            <a:r>
              <a:rPr lang="en-US" noProof="0"/>
              <a:t>Insert a top title here - must not exceed 1 line</a:t>
            </a:r>
          </a:p>
        </p:txBody>
      </p:sp>
    </p:spTree>
    <p:extLst>
      <p:ext uri="{BB962C8B-B14F-4D97-AF65-F5344CB8AC3E}">
        <p14:creationId xmlns:p14="http://schemas.microsoft.com/office/powerpoint/2010/main" val="656395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- 1 to 6 chap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1640632" y="1351401"/>
            <a:ext cx="6191926" cy="6840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>
              <a:buClr>
                <a:schemeClr val="bg2"/>
              </a:buClr>
              <a:buFontTx/>
              <a:buNone/>
              <a:defRPr sz="2200" i="0" cap="none" baseline="0">
                <a:solidFill>
                  <a:schemeClr val="bg2"/>
                </a:solidFill>
              </a:defRPr>
            </a:lvl1pPr>
            <a:lvl2pPr>
              <a:defRPr sz="813"/>
            </a:lvl2pPr>
          </a:lstStyle>
          <a:p>
            <a:pPr lvl="0"/>
            <a:r>
              <a:rPr lang="en-US" noProof="0"/>
              <a:t>Chapter 1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640632" y="2154024"/>
            <a:ext cx="6191926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22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2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640632" y="2956647"/>
            <a:ext cx="6191926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22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3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1640632" y="3759270"/>
            <a:ext cx="6191926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22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4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1640632" y="4561893"/>
            <a:ext cx="6191926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22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5</a:t>
            </a:r>
          </a:p>
        </p:txBody>
      </p:sp>
      <p:sp>
        <p:nvSpPr>
          <p:cNvPr id="30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8154575" y="1351401"/>
            <a:ext cx="1381928" cy="6840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1000" b="0" i="0" cap="none" baseline="0">
                <a:solidFill>
                  <a:schemeClr val="bg2"/>
                </a:solidFill>
              </a:defRPr>
            </a:lvl1pPr>
            <a:lvl2pPr>
              <a:defRPr sz="813"/>
            </a:lvl2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26" hasCustomPrompt="1"/>
          </p:nvPr>
        </p:nvSpPr>
        <p:spPr>
          <a:xfrm>
            <a:off x="8154575" y="4561893"/>
            <a:ext cx="1381928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8154575" y="3759270"/>
            <a:ext cx="1381928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28" hasCustomPrompt="1"/>
          </p:nvPr>
        </p:nvSpPr>
        <p:spPr>
          <a:xfrm>
            <a:off x="8154575" y="2956647"/>
            <a:ext cx="1381928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8154575" y="2154024"/>
            <a:ext cx="1381928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30" hasCustomPrompt="1"/>
          </p:nvPr>
        </p:nvSpPr>
        <p:spPr>
          <a:xfrm>
            <a:off x="1640632" y="5364518"/>
            <a:ext cx="6191926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22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6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32" hasCustomPrompt="1"/>
          </p:nvPr>
        </p:nvSpPr>
        <p:spPr>
          <a:xfrm>
            <a:off x="8154575" y="5364518"/>
            <a:ext cx="1381928" cy="684000"/>
          </a:xfrm>
          <a:prstGeom prst="rect">
            <a:avLst/>
          </a:prstGeom>
        </p:spPr>
        <p:txBody>
          <a:bodyPr vert="horz" wrap="square" lIns="108000" tIns="108000" rIns="108000" bIns="10800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38" hasCustomPrompt="1"/>
          </p:nvPr>
        </p:nvSpPr>
        <p:spPr>
          <a:xfrm>
            <a:off x="369497" y="1351401"/>
            <a:ext cx="1080000" cy="68400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2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01</a:t>
            </a:r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369497" y="2154024"/>
            <a:ext cx="1080000" cy="68400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2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02</a:t>
            </a:r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369497" y="2956647"/>
            <a:ext cx="1080000" cy="68400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2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03</a:t>
            </a:r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369497" y="3759270"/>
            <a:ext cx="1080000" cy="68400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2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04</a:t>
            </a:r>
          </a:p>
        </p:txBody>
      </p:sp>
      <p:sp>
        <p:nvSpPr>
          <p:cNvPr id="48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369497" y="4561893"/>
            <a:ext cx="1080000" cy="68400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2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3" hasCustomPrompt="1"/>
          </p:nvPr>
        </p:nvSpPr>
        <p:spPr>
          <a:xfrm>
            <a:off x="369497" y="5364518"/>
            <a:ext cx="1080000" cy="68400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2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06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12893E4-CA8B-43CB-930D-F5A78D0FB847}"/>
              </a:ext>
            </a:extLst>
          </p:cNvPr>
          <p:cNvSpPr txBox="1">
            <a:spLocks/>
          </p:cNvSpPr>
          <p:nvPr userDrawn="1"/>
        </p:nvSpPr>
        <p:spPr>
          <a:xfrm>
            <a:off x="338439" y="404665"/>
            <a:ext cx="9216000" cy="863748"/>
          </a:xfrm>
          <a:prstGeom prst="rect">
            <a:avLst/>
          </a:prstGeom>
          <a:noFill/>
        </p:spPr>
        <p:txBody>
          <a:bodyPr vert="horz" lIns="108000" tIns="36000" rIns="10800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kern="1200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noProof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4555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- 1 to 10 chap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1640632" y="1353824"/>
            <a:ext cx="6436568" cy="414000"/>
          </a:xfrm>
          <a:prstGeom prst="rect">
            <a:avLst/>
          </a:prstGeom>
        </p:spPr>
        <p:txBody>
          <a:bodyPr wrap="square" tIns="0" bIns="0" anchor="ctr">
            <a:noAutofit/>
          </a:bodyPr>
          <a:lstStyle>
            <a:lvl1pPr marL="0" indent="0" algn="l">
              <a:buClr>
                <a:schemeClr val="bg2"/>
              </a:buClr>
              <a:buFontTx/>
              <a:buNone/>
              <a:defRPr sz="2000" i="0" cap="none" baseline="0">
                <a:solidFill>
                  <a:schemeClr val="bg2"/>
                </a:solidFill>
              </a:defRPr>
            </a:lvl1pPr>
            <a:lvl2pPr>
              <a:defRPr sz="813"/>
            </a:lvl2pPr>
          </a:lstStyle>
          <a:p>
            <a:pPr lvl="0"/>
            <a:r>
              <a:rPr lang="en-US" noProof="0"/>
              <a:t>Chapter 1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640632" y="1829365"/>
            <a:ext cx="643656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20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2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640632" y="2304906"/>
            <a:ext cx="643656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20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3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1640632" y="2780447"/>
            <a:ext cx="643656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20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4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1640632" y="5633695"/>
            <a:ext cx="643656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20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10</a:t>
            </a:r>
          </a:p>
        </p:txBody>
      </p:sp>
      <p:sp>
        <p:nvSpPr>
          <p:cNvPr id="30" name="Text Placeholder 8"/>
          <p:cNvSpPr>
            <a:spLocks noGrp="1"/>
          </p:cNvSpPr>
          <p:nvPr>
            <p:ph type="body" sz="quarter" idx="25" hasCustomPrompt="1"/>
          </p:nvPr>
        </p:nvSpPr>
        <p:spPr>
          <a:xfrm>
            <a:off x="8302011" y="1353824"/>
            <a:ext cx="1256298" cy="414000"/>
          </a:xfrm>
          <a:prstGeom prst="rect">
            <a:avLst/>
          </a:prstGeom>
        </p:spPr>
        <p:txBody>
          <a:bodyPr wrap="square" tIns="0" bIns="0" anchor="ctr">
            <a:noAutofit/>
          </a:bodyPr>
          <a:lstStyle>
            <a:lvl1pPr algn="l">
              <a:defRPr sz="1000" b="0" i="0" cap="none" baseline="0">
                <a:solidFill>
                  <a:schemeClr val="bg2"/>
                </a:solidFill>
              </a:defRPr>
            </a:lvl1pPr>
            <a:lvl2pPr>
              <a:defRPr sz="813"/>
            </a:lvl2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26" hasCustomPrompt="1"/>
          </p:nvPr>
        </p:nvSpPr>
        <p:spPr>
          <a:xfrm>
            <a:off x="8302011" y="5633695"/>
            <a:ext cx="125629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8302011" y="2780447"/>
            <a:ext cx="125629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28" hasCustomPrompt="1"/>
          </p:nvPr>
        </p:nvSpPr>
        <p:spPr>
          <a:xfrm>
            <a:off x="8302011" y="2304906"/>
            <a:ext cx="125629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8302011" y="1829365"/>
            <a:ext cx="125629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30" hasCustomPrompt="1"/>
          </p:nvPr>
        </p:nvSpPr>
        <p:spPr>
          <a:xfrm>
            <a:off x="1640632" y="3255988"/>
            <a:ext cx="643656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20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5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32" hasCustomPrompt="1"/>
          </p:nvPr>
        </p:nvSpPr>
        <p:spPr>
          <a:xfrm>
            <a:off x="8302011" y="3255988"/>
            <a:ext cx="125629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33" hasCustomPrompt="1"/>
          </p:nvPr>
        </p:nvSpPr>
        <p:spPr>
          <a:xfrm>
            <a:off x="1640632" y="3731529"/>
            <a:ext cx="643656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20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6</a:t>
            </a:r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35" hasCustomPrompt="1"/>
          </p:nvPr>
        </p:nvSpPr>
        <p:spPr>
          <a:xfrm>
            <a:off x="1640632" y="4207070"/>
            <a:ext cx="643656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20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7</a:t>
            </a:r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37" hasCustomPrompt="1"/>
          </p:nvPr>
        </p:nvSpPr>
        <p:spPr>
          <a:xfrm>
            <a:off x="8302011" y="4207070"/>
            <a:ext cx="125629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38" hasCustomPrompt="1"/>
          </p:nvPr>
        </p:nvSpPr>
        <p:spPr>
          <a:xfrm>
            <a:off x="8302011" y="3731529"/>
            <a:ext cx="125629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39" name="Text Placeholder 8"/>
          <p:cNvSpPr>
            <a:spLocks noGrp="1"/>
          </p:cNvSpPr>
          <p:nvPr>
            <p:ph type="body" sz="quarter" idx="39" hasCustomPrompt="1"/>
          </p:nvPr>
        </p:nvSpPr>
        <p:spPr>
          <a:xfrm>
            <a:off x="1640632" y="4682611"/>
            <a:ext cx="643656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20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8</a:t>
            </a:r>
          </a:p>
        </p:txBody>
      </p:sp>
      <p:sp>
        <p:nvSpPr>
          <p:cNvPr id="41" name="Text Placeholder 8"/>
          <p:cNvSpPr>
            <a:spLocks noGrp="1"/>
          </p:cNvSpPr>
          <p:nvPr>
            <p:ph type="body" sz="quarter" idx="41" hasCustomPrompt="1"/>
          </p:nvPr>
        </p:nvSpPr>
        <p:spPr>
          <a:xfrm>
            <a:off x="8302011" y="4682611"/>
            <a:ext cx="125629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42" hasCustomPrompt="1"/>
          </p:nvPr>
        </p:nvSpPr>
        <p:spPr>
          <a:xfrm>
            <a:off x="1640632" y="5158152"/>
            <a:ext cx="643656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2000" i="0" cap="none" noProof="0" dirty="0">
                <a:solidFill>
                  <a:schemeClr val="bg2"/>
                </a:solidFill>
              </a:defRPr>
            </a:lvl1pPr>
          </a:lstStyle>
          <a:p>
            <a:pPr lvl="0">
              <a:buClr>
                <a:schemeClr val="bg2"/>
              </a:buClr>
            </a:pPr>
            <a:r>
              <a:rPr lang="en-US" noProof="0"/>
              <a:t>Chapter 9</a:t>
            </a:r>
          </a:p>
        </p:txBody>
      </p:sp>
      <p:sp>
        <p:nvSpPr>
          <p:cNvPr id="44" name="Text Placeholder 8"/>
          <p:cNvSpPr>
            <a:spLocks noGrp="1"/>
          </p:cNvSpPr>
          <p:nvPr>
            <p:ph type="body" sz="quarter" idx="44" hasCustomPrompt="1"/>
          </p:nvPr>
        </p:nvSpPr>
        <p:spPr>
          <a:xfrm>
            <a:off x="8302011" y="5158152"/>
            <a:ext cx="1256298" cy="414000"/>
          </a:xfrm>
          <a:prstGeom prst="rect">
            <a:avLst/>
          </a:prstGeom>
        </p:spPr>
        <p:txBody>
          <a:bodyPr vert="horz" wrap="square" lIns="108000" tIns="0" rIns="108000" bIns="0" rtlCol="0" anchor="ctr">
            <a:noAutofit/>
          </a:bodyPr>
          <a:lstStyle>
            <a:lvl1pPr algn="l">
              <a:defRPr lang="fr-FR" sz="1000" b="0" i="0" cap="none" noProof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Page x</a:t>
            </a:r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56" hasCustomPrompt="1"/>
          </p:nvPr>
        </p:nvSpPr>
        <p:spPr>
          <a:xfrm>
            <a:off x="344488" y="1353824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01</a:t>
            </a:r>
          </a:p>
        </p:txBody>
      </p:sp>
      <p:sp>
        <p:nvSpPr>
          <p:cNvPr id="43" name="Text Placeholder 4"/>
          <p:cNvSpPr>
            <a:spLocks noGrp="1"/>
          </p:cNvSpPr>
          <p:nvPr>
            <p:ph type="body" sz="quarter" idx="57" hasCustomPrompt="1"/>
          </p:nvPr>
        </p:nvSpPr>
        <p:spPr>
          <a:xfrm>
            <a:off x="344488" y="1829365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02</a:t>
            </a:r>
          </a:p>
        </p:txBody>
      </p:sp>
      <p:sp>
        <p:nvSpPr>
          <p:cNvPr id="48" name="Text Placeholder 4"/>
          <p:cNvSpPr>
            <a:spLocks noGrp="1"/>
          </p:cNvSpPr>
          <p:nvPr>
            <p:ph type="body" sz="quarter" idx="58" hasCustomPrompt="1"/>
          </p:nvPr>
        </p:nvSpPr>
        <p:spPr>
          <a:xfrm>
            <a:off x="344488" y="2304906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03</a:t>
            </a:r>
          </a:p>
        </p:txBody>
      </p:sp>
      <p:sp>
        <p:nvSpPr>
          <p:cNvPr id="59" name="Text Placeholder 4"/>
          <p:cNvSpPr>
            <a:spLocks noGrp="1"/>
          </p:cNvSpPr>
          <p:nvPr>
            <p:ph type="body" sz="quarter" idx="59" hasCustomPrompt="1"/>
          </p:nvPr>
        </p:nvSpPr>
        <p:spPr>
          <a:xfrm>
            <a:off x="344488" y="2780447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04</a:t>
            </a:r>
          </a:p>
        </p:txBody>
      </p:sp>
      <p:sp>
        <p:nvSpPr>
          <p:cNvPr id="60" name="Text Placeholder 4"/>
          <p:cNvSpPr>
            <a:spLocks noGrp="1"/>
          </p:cNvSpPr>
          <p:nvPr>
            <p:ph type="body" sz="quarter" idx="60" hasCustomPrompt="1"/>
          </p:nvPr>
        </p:nvSpPr>
        <p:spPr>
          <a:xfrm>
            <a:off x="344488" y="3255988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05</a:t>
            </a:r>
          </a:p>
        </p:txBody>
      </p:sp>
      <p:sp>
        <p:nvSpPr>
          <p:cNvPr id="61" name="Text Placeholder 4"/>
          <p:cNvSpPr>
            <a:spLocks noGrp="1"/>
          </p:cNvSpPr>
          <p:nvPr>
            <p:ph type="body" sz="quarter" idx="61" hasCustomPrompt="1"/>
          </p:nvPr>
        </p:nvSpPr>
        <p:spPr>
          <a:xfrm>
            <a:off x="344488" y="3731529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06</a:t>
            </a:r>
          </a:p>
        </p:txBody>
      </p:sp>
      <p:sp>
        <p:nvSpPr>
          <p:cNvPr id="62" name="Text Placeholder 4"/>
          <p:cNvSpPr>
            <a:spLocks noGrp="1"/>
          </p:cNvSpPr>
          <p:nvPr>
            <p:ph type="body" sz="quarter" idx="62" hasCustomPrompt="1"/>
          </p:nvPr>
        </p:nvSpPr>
        <p:spPr>
          <a:xfrm>
            <a:off x="344488" y="4207070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07</a:t>
            </a:r>
          </a:p>
        </p:txBody>
      </p:sp>
      <p:sp>
        <p:nvSpPr>
          <p:cNvPr id="63" name="Text Placeholder 4"/>
          <p:cNvSpPr>
            <a:spLocks noGrp="1"/>
          </p:cNvSpPr>
          <p:nvPr>
            <p:ph type="body" sz="quarter" idx="63" hasCustomPrompt="1"/>
          </p:nvPr>
        </p:nvSpPr>
        <p:spPr>
          <a:xfrm>
            <a:off x="344488" y="4682611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08</a:t>
            </a:r>
          </a:p>
        </p:txBody>
      </p:sp>
      <p:sp>
        <p:nvSpPr>
          <p:cNvPr id="64" name="Text Placeholder 4"/>
          <p:cNvSpPr>
            <a:spLocks noGrp="1"/>
          </p:cNvSpPr>
          <p:nvPr>
            <p:ph type="body" sz="quarter" idx="64" hasCustomPrompt="1"/>
          </p:nvPr>
        </p:nvSpPr>
        <p:spPr>
          <a:xfrm>
            <a:off x="344488" y="5158152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09</a:t>
            </a:r>
          </a:p>
        </p:txBody>
      </p:sp>
      <p:sp>
        <p:nvSpPr>
          <p:cNvPr id="65" name="Text Placeholder 4"/>
          <p:cNvSpPr>
            <a:spLocks noGrp="1"/>
          </p:cNvSpPr>
          <p:nvPr>
            <p:ph type="body" sz="quarter" idx="65" hasCustomPrompt="1"/>
          </p:nvPr>
        </p:nvSpPr>
        <p:spPr>
          <a:xfrm>
            <a:off x="344488" y="5633695"/>
            <a:ext cx="1080000" cy="414000"/>
          </a:xfrm>
          <a:prstGeom prst="rect">
            <a:avLst/>
          </a:prstGeom>
          <a:noFill/>
        </p:spPr>
        <p:txBody>
          <a:bodyPr tIns="0" bIns="0" anchor="ctr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000" b="1" i="0">
                <a:solidFill>
                  <a:schemeClr val="accent1"/>
                </a:solidFill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10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ABF9AB1F-B1A5-4CA3-89F2-C1FE70B60031}"/>
              </a:ext>
            </a:extLst>
          </p:cNvPr>
          <p:cNvSpPr txBox="1">
            <a:spLocks/>
          </p:cNvSpPr>
          <p:nvPr userDrawn="1"/>
        </p:nvSpPr>
        <p:spPr>
          <a:xfrm>
            <a:off x="338439" y="404665"/>
            <a:ext cx="9216000" cy="863748"/>
          </a:xfrm>
          <a:prstGeom prst="rect">
            <a:avLst/>
          </a:prstGeom>
          <a:noFill/>
        </p:spPr>
        <p:txBody>
          <a:bodyPr vert="horz" lIns="108000" tIns="36000" rIns="10800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kern="1200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noProof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80829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11">
            <a:extLst>
              <a:ext uri="{FF2B5EF4-FFF2-40B4-BE49-F238E27FC236}">
                <a16:creationId xmlns:a16="http://schemas.microsoft.com/office/drawing/2014/main" id="{9958CAEC-A3F3-48C9-B375-FDD78D365A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3484871" cy="4725900"/>
          </a:xfrm>
          <a:prstGeom prst="rect">
            <a:avLst/>
          </a:prstGeom>
        </p:spPr>
      </p:pic>
      <p:sp>
        <p:nvSpPr>
          <p:cNvPr id="9" name="Espace réservé pour une image  35">
            <a:extLst>
              <a:ext uri="{FF2B5EF4-FFF2-40B4-BE49-F238E27FC236}">
                <a16:creationId xmlns:a16="http://schemas.microsoft.com/office/drawing/2014/main" id="{7619CF03-338D-4AB0-A9F3-F670B4C169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5157702" cy="5590308"/>
          </a:xfrm>
          <a:custGeom>
            <a:avLst/>
            <a:gdLst>
              <a:gd name="connsiteX0" fmla="*/ 0 w 6097588"/>
              <a:gd name="connsiteY0" fmla="*/ 0 h 4795838"/>
              <a:gd name="connsiteX1" fmla="*/ 6097588 w 6097588"/>
              <a:gd name="connsiteY1" fmla="*/ 0 h 4795838"/>
              <a:gd name="connsiteX2" fmla="*/ 6097588 w 6097588"/>
              <a:gd name="connsiteY2" fmla="*/ 4795838 h 4795838"/>
              <a:gd name="connsiteX3" fmla="*/ 0 w 6097588"/>
              <a:gd name="connsiteY3" fmla="*/ 4795838 h 4795838"/>
              <a:gd name="connsiteX4" fmla="*/ 0 w 6097588"/>
              <a:gd name="connsiteY4" fmla="*/ 0 h 4795838"/>
              <a:gd name="connsiteX0" fmla="*/ 0 w 6097588"/>
              <a:gd name="connsiteY0" fmla="*/ 0 h 6635927"/>
              <a:gd name="connsiteX1" fmla="*/ 6097588 w 6097588"/>
              <a:gd name="connsiteY1" fmla="*/ 0 h 6635927"/>
              <a:gd name="connsiteX2" fmla="*/ 1051455 w 6097588"/>
              <a:gd name="connsiteY2" fmla="*/ 6635927 h 6635927"/>
              <a:gd name="connsiteX3" fmla="*/ 0 w 6097588"/>
              <a:gd name="connsiteY3" fmla="*/ 4795838 h 6635927"/>
              <a:gd name="connsiteX4" fmla="*/ 0 w 6097588"/>
              <a:gd name="connsiteY4" fmla="*/ 0 h 6635927"/>
              <a:gd name="connsiteX0" fmla="*/ 0 w 6097588"/>
              <a:gd name="connsiteY0" fmla="*/ 0 h 6502879"/>
              <a:gd name="connsiteX1" fmla="*/ 6097588 w 6097588"/>
              <a:gd name="connsiteY1" fmla="*/ 0 h 6502879"/>
              <a:gd name="connsiteX2" fmla="*/ 1027264 w 6097588"/>
              <a:gd name="connsiteY2" fmla="*/ 6502879 h 6502879"/>
              <a:gd name="connsiteX3" fmla="*/ 0 w 6097588"/>
              <a:gd name="connsiteY3" fmla="*/ 4795838 h 6502879"/>
              <a:gd name="connsiteX4" fmla="*/ 0 w 6097588"/>
              <a:gd name="connsiteY4" fmla="*/ 0 h 6502879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419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75450"/>
              <a:gd name="connsiteX1" fmla="*/ 6097588 w 6097588"/>
              <a:gd name="connsiteY1" fmla="*/ 0 h 6575450"/>
              <a:gd name="connsiteX2" fmla="*/ 1078065 w 6097588"/>
              <a:gd name="connsiteY2" fmla="*/ 6575450 h 6575450"/>
              <a:gd name="connsiteX3" fmla="*/ 0 w 6097588"/>
              <a:gd name="connsiteY3" fmla="*/ 4795838 h 6575450"/>
              <a:gd name="connsiteX4" fmla="*/ 0 w 6097588"/>
              <a:gd name="connsiteY4" fmla="*/ 0 h 6575450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661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29489"/>
              <a:gd name="connsiteX1" fmla="*/ 6097588 w 6097588"/>
              <a:gd name="connsiteY1" fmla="*/ 0 h 6529489"/>
              <a:gd name="connsiteX2" fmla="*/ 1116770 w 6097588"/>
              <a:gd name="connsiteY2" fmla="*/ 6529489 h 6529489"/>
              <a:gd name="connsiteX3" fmla="*/ 0 w 6097588"/>
              <a:gd name="connsiteY3" fmla="*/ 4795838 h 6529489"/>
              <a:gd name="connsiteX4" fmla="*/ 0 w 6097588"/>
              <a:gd name="connsiteY4" fmla="*/ 0 h 6529489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577675"/>
              <a:gd name="connsiteX1" fmla="*/ 6097588 w 6097588"/>
              <a:gd name="connsiteY1" fmla="*/ 0 h 6577675"/>
              <a:gd name="connsiteX2" fmla="*/ 1062740 w 6097588"/>
              <a:gd name="connsiteY2" fmla="*/ 6577675 h 6577675"/>
              <a:gd name="connsiteX3" fmla="*/ 0 w 6097588"/>
              <a:gd name="connsiteY3" fmla="*/ 4795838 h 6577675"/>
              <a:gd name="connsiteX4" fmla="*/ 0 w 6097588"/>
              <a:gd name="connsiteY4" fmla="*/ 0 h 6577675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108739"/>
              <a:gd name="connsiteY0" fmla="*/ 0 h 6621613"/>
              <a:gd name="connsiteX1" fmla="*/ 6108739 w 6108739"/>
              <a:gd name="connsiteY1" fmla="*/ 0 h 6621613"/>
              <a:gd name="connsiteX2" fmla="*/ 1050649 w 6108739"/>
              <a:gd name="connsiteY2" fmla="*/ 6621613 h 6621613"/>
              <a:gd name="connsiteX3" fmla="*/ 0 w 6108739"/>
              <a:gd name="connsiteY3" fmla="*/ 4795838 h 6621613"/>
              <a:gd name="connsiteX4" fmla="*/ 0 w 6108739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9214" h="6621613">
                <a:moveTo>
                  <a:pt x="0" y="0"/>
                </a:moveTo>
                <a:lnTo>
                  <a:pt x="6099214" y="0"/>
                </a:lnTo>
                <a:cubicBezTo>
                  <a:pt x="3490483" y="2165821"/>
                  <a:pt x="1902596" y="4985807"/>
                  <a:pt x="1050649" y="6621613"/>
                </a:cubicBezTo>
                <a:lnTo>
                  <a:pt x="0" y="4795838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l">
              <a:buNone/>
              <a:defRPr sz="1463" b="0" i="1" baseline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noProof="0"/>
              <a:t>Click here</a:t>
            </a:r>
            <a:br>
              <a:rPr lang="en-US" noProof="0"/>
            </a:br>
            <a:r>
              <a:rPr lang="en-US" noProof="0"/>
              <a:t>to insert a picture	&gt;&gt;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2264751" y="3334423"/>
            <a:ext cx="853200" cy="964800"/>
          </a:xfrm>
          <a:prstGeom prst="rect">
            <a:avLst/>
          </a:prstGeom>
          <a:noFill/>
        </p:spPr>
        <p:txBody>
          <a:bodyPr lIns="0" rIns="0" anchor="t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400" b="1" i="0">
                <a:solidFill>
                  <a:schemeClr val="bg2"/>
                </a:solidFill>
                <a:latin typeface="+mj-lt"/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01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61512" y="3334423"/>
            <a:ext cx="6300000" cy="964800"/>
          </a:xfrm>
        </p:spPr>
        <p:txBody>
          <a:bodyPr lIns="108000" tIns="108000" rIns="0" anchor="t">
            <a:noAutofit/>
          </a:bodyPr>
          <a:lstStyle>
            <a:lvl1pPr algn="r">
              <a:defRPr sz="2400" cap="none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/>
              <a:t>Chapter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908020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Blue Grey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1">
            <a:extLst>
              <a:ext uri="{FF2B5EF4-FFF2-40B4-BE49-F238E27FC236}">
                <a16:creationId xmlns:a16="http://schemas.microsoft.com/office/drawing/2014/main" id="{876A8560-9D71-40E3-B01C-AEB2F337D6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566"/>
            <a:ext cx="3484871" cy="47259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2264751" y="3334423"/>
            <a:ext cx="853200" cy="964800"/>
          </a:xfrm>
          <a:prstGeom prst="rect">
            <a:avLst/>
          </a:prstGeom>
          <a:noFill/>
        </p:spPr>
        <p:txBody>
          <a:bodyPr lIns="0" rIns="0" anchor="t">
            <a:noAutofit/>
          </a:bodyPr>
          <a:lstStyle>
            <a:lvl1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bg2"/>
              </a:buClr>
              <a:buFont typeface="Tempus Sans ITC" panose="04020404030D07020202" pitchFamily="82" charset="0"/>
              <a:buChar char="/"/>
              <a:defRPr sz="2400" b="1" i="0">
                <a:solidFill>
                  <a:schemeClr val="bg2"/>
                </a:solidFill>
                <a:latin typeface="+mj-lt"/>
              </a:defRPr>
            </a:lvl1pPr>
            <a:lvl2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2pPr>
            <a:lvl3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3pPr>
            <a:lvl4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cap="none" baseline="0">
                <a:solidFill>
                  <a:schemeClr val="bg2"/>
                </a:solidFill>
              </a:defRPr>
            </a:lvl4pPr>
            <a:lvl5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5pPr>
            <a:lvl6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>
                <a:solidFill>
                  <a:schemeClr val="bg2"/>
                </a:solidFill>
              </a:defRPr>
            </a:lvl6pPr>
            <a:lvl7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7pPr>
            <a:lvl8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8pPr>
            <a:lvl9pPr marL="0" indent="-204750" algn="just">
              <a:lnSpc>
                <a:spcPct val="100000"/>
              </a:lnSpc>
              <a:spcBef>
                <a:spcPts val="325"/>
              </a:spcBef>
              <a:buClr>
                <a:schemeClr val="accent1"/>
              </a:buClr>
              <a:buFont typeface="Tahoma" panose="020B0604030504040204" pitchFamily="34" charset="0"/>
              <a:buChar char="⁄"/>
              <a:defRPr sz="1625" b="1" i="0" baseline="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noProof="0"/>
              <a:t>01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61512" y="3334423"/>
            <a:ext cx="6300000" cy="964800"/>
          </a:xfrm>
        </p:spPr>
        <p:txBody>
          <a:bodyPr lIns="108000" tIns="108000" rIns="0" anchor="t">
            <a:noAutofit/>
          </a:bodyPr>
          <a:lstStyle>
            <a:lvl1pPr algn="r">
              <a:defRPr sz="2400" cap="none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/>
              <a:t>Chapter slide headline</a:t>
            </a:r>
          </a:p>
        </p:txBody>
      </p:sp>
      <p:sp>
        <p:nvSpPr>
          <p:cNvPr id="10" name="Espace réservé pour une image  35">
            <a:extLst>
              <a:ext uri="{FF2B5EF4-FFF2-40B4-BE49-F238E27FC236}">
                <a16:creationId xmlns:a16="http://schemas.microsoft.com/office/drawing/2014/main" id="{420EEE7C-A570-4C11-B267-7E56E4E0F6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0" y="0"/>
            <a:ext cx="5157702" cy="5590308"/>
          </a:xfrm>
          <a:custGeom>
            <a:avLst/>
            <a:gdLst>
              <a:gd name="connsiteX0" fmla="*/ 0 w 6097588"/>
              <a:gd name="connsiteY0" fmla="*/ 0 h 4795838"/>
              <a:gd name="connsiteX1" fmla="*/ 6097588 w 6097588"/>
              <a:gd name="connsiteY1" fmla="*/ 0 h 4795838"/>
              <a:gd name="connsiteX2" fmla="*/ 6097588 w 6097588"/>
              <a:gd name="connsiteY2" fmla="*/ 4795838 h 4795838"/>
              <a:gd name="connsiteX3" fmla="*/ 0 w 6097588"/>
              <a:gd name="connsiteY3" fmla="*/ 4795838 h 4795838"/>
              <a:gd name="connsiteX4" fmla="*/ 0 w 6097588"/>
              <a:gd name="connsiteY4" fmla="*/ 0 h 4795838"/>
              <a:gd name="connsiteX0" fmla="*/ 0 w 6097588"/>
              <a:gd name="connsiteY0" fmla="*/ 0 h 6635927"/>
              <a:gd name="connsiteX1" fmla="*/ 6097588 w 6097588"/>
              <a:gd name="connsiteY1" fmla="*/ 0 h 6635927"/>
              <a:gd name="connsiteX2" fmla="*/ 1051455 w 6097588"/>
              <a:gd name="connsiteY2" fmla="*/ 6635927 h 6635927"/>
              <a:gd name="connsiteX3" fmla="*/ 0 w 6097588"/>
              <a:gd name="connsiteY3" fmla="*/ 4795838 h 6635927"/>
              <a:gd name="connsiteX4" fmla="*/ 0 w 6097588"/>
              <a:gd name="connsiteY4" fmla="*/ 0 h 6635927"/>
              <a:gd name="connsiteX0" fmla="*/ 0 w 6097588"/>
              <a:gd name="connsiteY0" fmla="*/ 0 h 6502879"/>
              <a:gd name="connsiteX1" fmla="*/ 6097588 w 6097588"/>
              <a:gd name="connsiteY1" fmla="*/ 0 h 6502879"/>
              <a:gd name="connsiteX2" fmla="*/ 1027264 w 6097588"/>
              <a:gd name="connsiteY2" fmla="*/ 6502879 h 6502879"/>
              <a:gd name="connsiteX3" fmla="*/ 0 w 6097588"/>
              <a:gd name="connsiteY3" fmla="*/ 4795838 h 6502879"/>
              <a:gd name="connsiteX4" fmla="*/ 0 w 6097588"/>
              <a:gd name="connsiteY4" fmla="*/ 0 h 6502879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419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75450"/>
              <a:gd name="connsiteX1" fmla="*/ 6097588 w 6097588"/>
              <a:gd name="connsiteY1" fmla="*/ 0 h 6575450"/>
              <a:gd name="connsiteX2" fmla="*/ 1078065 w 6097588"/>
              <a:gd name="connsiteY2" fmla="*/ 6575450 h 6575450"/>
              <a:gd name="connsiteX3" fmla="*/ 0 w 6097588"/>
              <a:gd name="connsiteY3" fmla="*/ 4795838 h 6575450"/>
              <a:gd name="connsiteX4" fmla="*/ 0 w 6097588"/>
              <a:gd name="connsiteY4" fmla="*/ 0 h 6575450"/>
              <a:gd name="connsiteX0" fmla="*/ 0 w 6097588"/>
              <a:gd name="connsiteY0" fmla="*/ 0 h 6616574"/>
              <a:gd name="connsiteX1" fmla="*/ 6097588 w 6097588"/>
              <a:gd name="connsiteY1" fmla="*/ 0 h 6616574"/>
              <a:gd name="connsiteX2" fmla="*/ 1046618 w 6097588"/>
              <a:gd name="connsiteY2" fmla="*/ 6616574 h 6616574"/>
              <a:gd name="connsiteX3" fmla="*/ 0 w 6097588"/>
              <a:gd name="connsiteY3" fmla="*/ 4795838 h 6616574"/>
              <a:gd name="connsiteX4" fmla="*/ 0 w 6097588"/>
              <a:gd name="connsiteY4" fmla="*/ 0 h 6616574"/>
              <a:gd name="connsiteX0" fmla="*/ 0 w 6097588"/>
              <a:gd name="connsiteY0" fmla="*/ 0 h 6529489"/>
              <a:gd name="connsiteX1" fmla="*/ 6097588 w 6097588"/>
              <a:gd name="connsiteY1" fmla="*/ 0 h 6529489"/>
              <a:gd name="connsiteX2" fmla="*/ 1116770 w 6097588"/>
              <a:gd name="connsiteY2" fmla="*/ 6529489 h 6529489"/>
              <a:gd name="connsiteX3" fmla="*/ 0 w 6097588"/>
              <a:gd name="connsiteY3" fmla="*/ 4795838 h 6529489"/>
              <a:gd name="connsiteX4" fmla="*/ 0 w 6097588"/>
              <a:gd name="connsiteY4" fmla="*/ 0 h 6529489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611736"/>
              <a:gd name="connsiteX1" fmla="*/ 6097588 w 6097588"/>
              <a:gd name="connsiteY1" fmla="*/ 0 h 6611736"/>
              <a:gd name="connsiteX2" fmla="*/ 1041780 w 6097588"/>
              <a:gd name="connsiteY2" fmla="*/ 6611736 h 6611736"/>
              <a:gd name="connsiteX3" fmla="*/ 0 w 6097588"/>
              <a:gd name="connsiteY3" fmla="*/ 4795838 h 6611736"/>
              <a:gd name="connsiteX4" fmla="*/ 0 w 6097588"/>
              <a:gd name="connsiteY4" fmla="*/ 0 h 6611736"/>
              <a:gd name="connsiteX0" fmla="*/ 0 w 6097588"/>
              <a:gd name="connsiteY0" fmla="*/ 0 h 6577675"/>
              <a:gd name="connsiteX1" fmla="*/ 6097588 w 6097588"/>
              <a:gd name="connsiteY1" fmla="*/ 0 h 6577675"/>
              <a:gd name="connsiteX2" fmla="*/ 1062740 w 6097588"/>
              <a:gd name="connsiteY2" fmla="*/ 6577675 h 6577675"/>
              <a:gd name="connsiteX3" fmla="*/ 0 w 6097588"/>
              <a:gd name="connsiteY3" fmla="*/ 4795838 h 6577675"/>
              <a:gd name="connsiteX4" fmla="*/ 0 w 6097588"/>
              <a:gd name="connsiteY4" fmla="*/ 0 h 6577675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14356"/>
              <a:gd name="connsiteX1" fmla="*/ 6097588 w 6097588"/>
              <a:gd name="connsiteY1" fmla="*/ 0 h 6614356"/>
              <a:gd name="connsiteX2" fmla="*/ 1047020 w 6097588"/>
              <a:gd name="connsiteY2" fmla="*/ 6614356 h 6614356"/>
              <a:gd name="connsiteX3" fmla="*/ 0 w 6097588"/>
              <a:gd name="connsiteY3" fmla="*/ 4795838 h 6614356"/>
              <a:gd name="connsiteX4" fmla="*/ 0 w 6097588"/>
              <a:gd name="connsiteY4" fmla="*/ 0 h 6614356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097588"/>
              <a:gd name="connsiteY0" fmla="*/ 0 h 6621613"/>
              <a:gd name="connsiteX1" fmla="*/ 6097588 w 6097588"/>
              <a:gd name="connsiteY1" fmla="*/ 0 h 6621613"/>
              <a:gd name="connsiteX2" fmla="*/ 1050649 w 6097588"/>
              <a:gd name="connsiteY2" fmla="*/ 6621613 h 6621613"/>
              <a:gd name="connsiteX3" fmla="*/ 0 w 6097588"/>
              <a:gd name="connsiteY3" fmla="*/ 4795838 h 6621613"/>
              <a:gd name="connsiteX4" fmla="*/ 0 w 6097588"/>
              <a:gd name="connsiteY4" fmla="*/ 0 h 6621613"/>
              <a:gd name="connsiteX0" fmla="*/ 0 w 6108739"/>
              <a:gd name="connsiteY0" fmla="*/ 0 h 6621613"/>
              <a:gd name="connsiteX1" fmla="*/ 6108739 w 6108739"/>
              <a:gd name="connsiteY1" fmla="*/ 0 h 6621613"/>
              <a:gd name="connsiteX2" fmla="*/ 1050649 w 6108739"/>
              <a:gd name="connsiteY2" fmla="*/ 6621613 h 6621613"/>
              <a:gd name="connsiteX3" fmla="*/ 0 w 6108739"/>
              <a:gd name="connsiteY3" fmla="*/ 4795838 h 6621613"/>
              <a:gd name="connsiteX4" fmla="*/ 0 w 6108739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  <a:gd name="connsiteX0" fmla="*/ 0 w 6099214"/>
              <a:gd name="connsiteY0" fmla="*/ 0 h 6621613"/>
              <a:gd name="connsiteX1" fmla="*/ 6099214 w 6099214"/>
              <a:gd name="connsiteY1" fmla="*/ 0 h 6621613"/>
              <a:gd name="connsiteX2" fmla="*/ 1050649 w 6099214"/>
              <a:gd name="connsiteY2" fmla="*/ 6621613 h 6621613"/>
              <a:gd name="connsiteX3" fmla="*/ 0 w 6099214"/>
              <a:gd name="connsiteY3" fmla="*/ 4795838 h 6621613"/>
              <a:gd name="connsiteX4" fmla="*/ 0 w 6099214"/>
              <a:gd name="connsiteY4" fmla="*/ 0 h 6621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9214" h="6621613">
                <a:moveTo>
                  <a:pt x="0" y="0"/>
                </a:moveTo>
                <a:lnTo>
                  <a:pt x="6099214" y="0"/>
                </a:lnTo>
                <a:cubicBezTo>
                  <a:pt x="3490483" y="2165821"/>
                  <a:pt x="1902596" y="4985807"/>
                  <a:pt x="1050649" y="6621613"/>
                </a:cubicBezTo>
                <a:lnTo>
                  <a:pt x="0" y="4795838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l">
              <a:buNone/>
              <a:defRPr sz="1463" b="0" i="1" baseline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noProof="0"/>
              <a:t>Click here</a:t>
            </a:r>
            <a:br>
              <a:rPr lang="en-US" noProof="0"/>
            </a:br>
            <a:r>
              <a:rPr lang="en-US" noProof="0"/>
              <a:t>to insert a picture	&gt;&gt;</a:t>
            </a:r>
          </a:p>
        </p:txBody>
      </p:sp>
    </p:spTree>
    <p:extLst>
      <p:ext uri="{BB962C8B-B14F-4D97-AF65-F5344CB8AC3E}">
        <p14:creationId xmlns:p14="http://schemas.microsoft.com/office/powerpoint/2010/main" val="657004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26" Type="http://schemas.openxmlformats.org/officeDocument/2006/relationships/tags" Target="../tags/tag11.xml"/><Relationship Id="rId21" Type="http://schemas.openxmlformats.org/officeDocument/2006/relationships/tags" Target="../tags/tag6.xml"/><Relationship Id="rId34" Type="http://schemas.openxmlformats.org/officeDocument/2006/relationships/tags" Target="../tags/tag19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5" Type="http://schemas.openxmlformats.org/officeDocument/2006/relationships/tags" Target="../tags/tag10.xml"/><Relationship Id="rId33" Type="http://schemas.openxmlformats.org/officeDocument/2006/relationships/tags" Target="../tags/tag18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5.xml"/><Relationship Id="rId29" Type="http://schemas.openxmlformats.org/officeDocument/2006/relationships/tags" Target="../tags/tag1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9.xml"/><Relationship Id="rId32" Type="http://schemas.openxmlformats.org/officeDocument/2006/relationships/tags" Target="../tags/tag17.xml"/><Relationship Id="rId37" Type="http://schemas.openxmlformats.org/officeDocument/2006/relationships/tags" Target="../tags/tag2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8.xml"/><Relationship Id="rId28" Type="http://schemas.openxmlformats.org/officeDocument/2006/relationships/tags" Target="../tags/tag13.xml"/><Relationship Id="rId36" Type="http://schemas.openxmlformats.org/officeDocument/2006/relationships/tags" Target="../tags/tag21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31" Type="http://schemas.openxmlformats.org/officeDocument/2006/relationships/tags" Target="../tags/tag1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7.xml"/><Relationship Id="rId27" Type="http://schemas.openxmlformats.org/officeDocument/2006/relationships/tags" Target="../tags/tag12.xml"/><Relationship Id="rId30" Type="http://schemas.openxmlformats.org/officeDocument/2006/relationships/tags" Target="../tags/tag15.xml"/><Relationship Id="rId35" Type="http://schemas.openxmlformats.org/officeDocument/2006/relationships/tags" Target="../tags/tag20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4487" y="404664"/>
            <a:ext cx="9216000" cy="936774"/>
          </a:xfrm>
          <a:prstGeom prst="rect">
            <a:avLst/>
          </a:prstGeom>
          <a:noFill/>
        </p:spPr>
        <p:txBody>
          <a:bodyPr vert="horz" lIns="108000" tIns="0" rIns="108000" bIns="0" rtlCol="0" anchor="t">
            <a:noAutofit/>
          </a:bodyPr>
          <a:lstStyle/>
          <a:p>
            <a:r>
              <a:rPr lang="en-US"/>
              <a:t>Complete with a title here that carries your message on two lines at most for more </a:t>
            </a:r>
            <a:r>
              <a:rPr lang="en-US" noProof="0"/>
              <a:t>readability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4487" y="1341438"/>
            <a:ext cx="9216000" cy="4894976"/>
          </a:xfrm>
          <a:prstGeom prst="rect">
            <a:avLst/>
          </a:prstGeom>
        </p:spPr>
        <p:txBody>
          <a:bodyPr vert="horz" lIns="108000" tIns="108000" rIns="108000" bIns="108000" rtlCol="0">
            <a:noAutofit/>
          </a:bodyPr>
          <a:lstStyle/>
          <a:p>
            <a:pPr lvl="0"/>
            <a:r>
              <a:rPr lang="en-US"/>
              <a:t>Level 1 - </a:t>
            </a:r>
            <a:r>
              <a:rPr lang="en-US">
                <a:solidFill>
                  <a:srgbClr val="503078"/>
                </a:solidFill>
              </a:rPr>
              <a:t>To move to the next level, Alt + Shift + right arrow</a:t>
            </a:r>
            <a:endParaRPr lang="en-US"/>
          </a:p>
          <a:p>
            <a:pPr lvl="1"/>
            <a:r>
              <a:rPr lang="en-US"/>
              <a:t>Level 2</a:t>
            </a:r>
          </a:p>
          <a:p>
            <a:pPr lvl="2"/>
            <a:r>
              <a:rPr lang="en-US"/>
              <a:t>Level 3</a:t>
            </a:r>
          </a:p>
          <a:p>
            <a:pPr marL="648000" lvl="3" indent="-288000" algn="just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Tahoma" panose="020B0604030504040204" pitchFamily="34" charset="0"/>
              <a:buChar char="›"/>
            </a:pPr>
            <a:r>
              <a:rPr lang="en-US"/>
              <a:t>Level 4</a:t>
            </a:r>
          </a:p>
          <a:p>
            <a:pPr lvl="4"/>
            <a:r>
              <a:rPr lang="en-US"/>
              <a:t>Level 5</a:t>
            </a:r>
          </a:p>
          <a:p>
            <a:pPr lvl="5"/>
            <a:r>
              <a:rPr lang="en-US"/>
              <a:t>Level 6</a:t>
            </a:r>
          </a:p>
          <a:p>
            <a:pPr lvl="6"/>
            <a:r>
              <a:rPr lang="en-US"/>
              <a:t>Level 7</a:t>
            </a:r>
          </a:p>
          <a:p>
            <a:pPr lvl="7"/>
            <a:r>
              <a:rPr lang="en-US" noProof="0"/>
              <a:t>Level </a:t>
            </a:r>
            <a:r>
              <a:rPr lang="en-US"/>
              <a:t>8</a:t>
            </a:r>
          </a:p>
          <a:p>
            <a:pPr lvl="8"/>
            <a:r>
              <a:rPr lang="en-US"/>
              <a:t>Level 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03E6D2-7C98-46EC-B63E-DE4BE4C77A9E}"/>
              </a:ext>
            </a:extLst>
          </p:cNvPr>
          <p:cNvSpPr>
            <a:spLocks/>
          </p:cNvSpPr>
          <p:nvPr userDrawn="1"/>
        </p:nvSpPr>
        <p:spPr>
          <a:xfrm>
            <a:off x="8265368" y="6612746"/>
            <a:ext cx="792089" cy="246706"/>
          </a:xfrm>
          <a:prstGeom prst="rect">
            <a:avLst/>
          </a:prstGeom>
        </p:spPr>
        <p:txBody>
          <a:bodyPr wrap="square" lIns="0" tIns="0" rIns="0" bIns="122400" anchor="t">
            <a:spAutoFit/>
          </a:bodyPr>
          <a:lstStyle/>
          <a:p>
            <a:pPr lvl="0" algn="r">
              <a:spcBef>
                <a:spcPts val="400"/>
              </a:spcBef>
              <a:buClr>
                <a:srgbClr val="660066"/>
              </a:buClr>
            </a:pPr>
            <a:r>
              <a:rPr lang="en-US" sz="800" noProof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WAVESTONE</a:t>
            </a:r>
          </a:p>
        </p:txBody>
      </p:sp>
      <p:sp>
        <p:nvSpPr>
          <p:cNvPr id="12" name="Textfeld 6">
            <a:extLst>
              <a:ext uri="{FF2B5EF4-FFF2-40B4-BE49-F238E27FC236}">
                <a16:creationId xmlns:a16="http://schemas.microsoft.com/office/drawing/2014/main" id="{0593B11F-779C-4B46-BF8D-2D7401F4EBA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9201472" y="6612746"/>
            <a:ext cx="360000" cy="246706"/>
          </a:xfrm>
          <a:prstGeom prst="rect">
            <a:avLst/>
          </a:prstGeom>
          <a:noFill/>
        </p:spPr>
        <p:txBody>
          <a:bodyPr wrap="square" lIns="0" tIns="0" rIns="0" bIns="122400" rtlCol="0" anchor="ctr" anchorCtr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2254E-7EB4-45E4-904F-3575BFE2F20B}" type="slidenum">
              <a:rPr lang="en-US" sz="800" noProof="0" smtClean="0">
                <a:solidFill>
                  <a:schemeClr val="bg2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lang="en-US" sz="800" noProof="0">
              <a:solidFill>
                <a:schemeClr val="bg2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C2DA4CA-333C-466D-AB24-60F62CD219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t="8117" b="17461"/>
          <a:stretch/>
        </p:blipFill>
        <p:spPr>
          <a:xfrm>
            <a:off x="9139620" y="5935042"/>
            <a:ext cx="925948" cy="926732"/>
          </a:xfrm>
          <a:prstGeom prst="rect">
            <a:avLst/>
          </a:prstGeom>
        </p:spPr>
      </p:pic>
      <p:grpSp>
        <p:nvGrpSpPr>
          <p:cNvPr id="7" name="Backup [Sticker]" hidden="1">
            <a:extLst>
              <a:ext uri="{FF2B5EF4-FFF2-40B4-BE49-F238E27FC236}">
                <a16:creationId xmlns:a16="http://schemas.microsoft.com/office/drawing/2014/main" id="{772A900F-8DEC-499A-8257-D21C9D4135C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145283" y="437670"/>
            <a:ext cx="2376263" cy="773389"/>
            <a:chOff x="4016896" y="3395436"/>
            <a:chExt cx="1800000" cy="7733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DD77054-1A60-4A31-B313-8AAA413CD4D1}"/>
                </a:ext>
              </a:extLst>
            </p:cNvPr>
            <p:cNvSpPr/>
            <p:nvPr/>
          </p:nvSpPr>
          <p:spPr>
            <a:xfrm>
              <a:off x="4016896" y="3395436"/>
              <a:ext cx="1800000" cy="773389"/>
            </a:xfrm>
            <a:prstGeom prst="rect">
              <a:avLst/>
            </a:prstGeom>
            <a:solidFill>
              <a:schemeClr val="accent5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  <a:ea typeface="+mj-ea"/>
                  <a:cs typeface="+mj-cs"/>
                </a:rPr>
                <a:t>BACK UP</a:t>
              </a:r>
            </a:p>
          </p:txBody>
        </p:sp>
        <p:cxnSp>
          <p:nvCxnSpPr>
            <p:cNvPr id="9" name="Straight Connector 3">
              <a:extLst>
                <a:ext uri="{FF2B5EF4-FFF2-40B4-BE49-F238E27FC236}">
                  <a16:creationId xmlns:a16="http://schemas.microsoft.com/office/drawing/2014/main" id="{9BB15C9E-EFEE-4C36-B0C7-69DB0F858353}"/>
                </a:ext>
              </a:extLst>
            </p:cNvPr>
            <p:cNvCxnSpPr/>
            <p:nvPr/>
          </p:nvCxnSpPr>
          <p:spPr>
            <a:xfrm>
              <a:off x="4196896" y="353460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">
              <a:extLst>
                <a:ext uri="{FF2B5EF4-FFF2-40B4-BE49-F238E27FC236}">
                  <a16:creationId xmlns:a16="http://schemas.microsoft.com/office/drawing/2014/main" id="{A6175DDE-0760-4F01-AEE2-6DDC13D503FE}"/>
                </a:ext>
              </a:extLst>
            </p:cNvPr>
            <p:cNvCxnSpPr/>
            <p:nvPr/>
          </p:nvCxnSpPr>
          <p:spPr>
            <a:xfrm>
              <a:off x="4196896" y="402124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Dummy [Sticker]" hidden="1">
            <a:extLst>
              <a:ext uri="{FF2B5EF4-FFF2-40B4-BE49-F238E27FC236}">
                <a16:creationId xmlns:a16="http://schemas.microsoft.com/office/drawing/2014/main" id="{301AFF47-785C-4E2A-B257-1A826B0EAFC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145283" y="437670"/>
            <a:ext cx="2376264" cy="773389"/>
            <a:chOff x="4016896" y="3395436"/>
            <a:chExt cx="1800000" cy="77338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E29F129-2E18-441C-AC29-5136E5B513AF}"/>
                </a:ext>
              </a:extLst>
            </p:cNvPr>
            <p:cNvSpPr/>
            <p:nvPr/>
          </p:nvSpPr>
          <p:spPr>
            <a:xfrm>
              <a:off x="4016896" y="3395436"/>
              <a:ext cx="1800000" cy="773389"/>
            </a:xfrm>
            <a:prstGeom prst="rect">
              <a:avLst/>
            </a:prstGeom>
            <a:solidFill>
              <a:schemeClr val="accent5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  <a:ea typeface="+mj-ea"/>
                  <a:cs typeface="+mj-cs"/>
                </a:rPr>
                <a:t>DUMMY DATA</a:t>
              </a:r>
            </a:p>
          </p:txBody>
        </p:sp>
        <p:cxnSp>
          <p:nvCxnSpPr>
            <p:cNvPr id="16" name="Straight Connector 3">
              <a:extLst>
                <a:ext uri="{FF2B5EF4-FFF2-40B4-BE49-F238E27FC236}">
                  <a16:creationId xmlns:a16="http://schemas.microsoft.com/office/drawing/2014/main" id="{FF363CC5-C6D2-4BCB-B2C9-19A448FAB861}"/>
                </a:ext>
              </a:extLst>
            </p:cNvPr>
            <p:cNvCxnSpPr/>
            <p:nvPr/>
          </p:nvCxnSpPr>
          <p:spPr>
            <a:xfrm>
              <a:off x="4196896" y="353460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">
              <a:extLst>
                <a:ext uri="{FF2B5EF4-FFF2-40B4-BE49-F238E27FC236}">
                  <a16:creationId xmlns:a16="http://schemas.microsoft.com/office/drawing/2014/main" id="{1992365D-0260-414B-86EA-42B18F04B9CD}"/>
                </a:ext>
              </a:extLst>
            </p:cNvPr>
            <p:cNvCxnSpPr/>
            <p:nvPr/>
          </p:nvCxnSpPr>
          <p:spPr>
            <a:xfrm>
              <a:off x="4196896" y="402124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Update [Sticker]" hidden="1">
            <a:extLst>
              <a:ext uri="{FF2B5EF4-FFF2-40B4-BE49-F238E27FC236}">
                <a16:creationId xmlns:a16="http://schemas.microsoft.com/office/drawing/2014/main" id="{1C5402E3-80BD-49DE-9E42-4D0A05E7326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145283" y="437670"/>
            <a:ext cx="2376264" cy="773389"/>
            <a:chOff x="4016896" y="3395436"/>
            <a:chExt cx="1800000" cy="77338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819616B-FC75-499C-B934-B6D669001EBD}"/>
                </a:ext>
              </a:extLst>
            </p:cNvPr>
            <p:cNvSpPr/>
            <p:nvPr/>
          </p:nvSpPr>
          <p:spPr>
            <a:xfrm>
              <a:off x="4016896" y="3395436"/>
              <a:ext cx="1800000" cy="773389"/>
            </a:xfrm>
            <a:prstGeom prst="rect">
              <a:avLst/>
            </a:prstGeom>
            <a:solidFill>
              <a:schemeClr val="accent5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  <a:ea typeface="+mj-ea"/>
                  <a:cs typeface="+mj-cs"/>
                </a:rPr>
                <a:t>UPDATE DATA</a:t>
              </a:r>
            </a:p>
          </p:txBody>
        </p:sp>
        <p:cxnSp>
          <p:nvCxnSpPr>
            <p:cNvPr id="20" name="Straight Connector 7">
              <a:extLst>
                <a:ext uri="{FF2B5EF4-FFF2-40B4-BE49-F238E27FC236}">
                  <a16:creationId xmlns:a16="http://schemas.microsoft.com/office/drawing/2014/main" id="{44CF057A-67DD-4061-B0FB-0587DDD22C03}"/>
                </a:ext>
              </a:extLst>
            </p:cNvPr>
            <p:cNvCxnSpPr/>
            <p:nvPr/>
          </p:nvCxnSpPr>
          <p:spPr>
            <a:xfrm>
              <a:off x="4196896" y="353460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8">
              <a:extLst>
                <a:ext uri="{FF2B5EF4-FFF2-40B4-BE49-F238E27FC236}">
                  <a16:creationId xmlns:a16="http://schemas.microsoft.com/office/drawing/2014/main" id="{56EA6838-8EAC-4337-95D2-6DE8999FE06F}"/>
                </a:ext>
              </a:extLst>
            </p:cNvPr>
            <p:cNvCxnSpPr/>
            <p:nvPr/>
          </p:nvCxnSpPr>
          <p:spPr>
            <a:xfrm>
              <a:off x="4196896" y="402124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Final [Sticker]" hidden="1">
            <a:extLst>
              <a:ext uri="{FF2B5EF4-FFF2-40B4-BE49-F238E27FC236}">
                <a16:creationId xmlns:a16="http://schemas.microsoft.com/office/drawing/2014/main" id="{6F34832A-57AA-4338-9ACA-B818CCB4247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145283" y="437670"/>
            <a:ext cx="2376264" cy="773389"/>
            <a:chOff x="4016896" y="3395436"/>
            <a:chExt cx="1800000" cy="77338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FDE24DB-7CC6-4C43-B012-D3AD433A984F}"/>
                </a:ext>
              </a:extLst>
            </p:cNvPr>
            <p:cNvSpPr/>
            <p:nvPr/>
          </p:nvSpPr>
          <p:spPr>
            <a:xfrm>
              <a:off x="4016896" y="3395436"/>
              <a:ext cx="1800000" cy="773389"/>
            </a:xfrm>
            <a:prstGeom prst="rect">
              <a:avLst/>
            </a:prstGeom>
            <a:solidFill>
              <a:schemeClr val="accent5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  <a:ea typeface="+mj-ea"/>
                  <a:cs typeface="+mj-cs"/>
                </a:rPr>
                <a:t>FINAL SLIDE</a:t>
              </a:r>
            </a:p>
          </p:txBody>
        </p:sp>
        <p:cxnSp>
          <p:nvCxnSpPr>
            <p:cNvPr id="24" name="Straight Connector 7">
              <a:extLst>
                <a:ext uri="{FF2B5EF4-FFF2-40B4-BE49-F238E27FC236}">
                  <a16:creationId xmlns:a16="http://schemas.microsoft.com/office/drawing/2014/main" id="{7EC8B73A-6A53-461C-896C-97DD68F70F4A}"/>
                </a:ext>
              </a:extLst>
            </p:cNvPr>
            <p:cNvCxnSpPr/>
            <p:nvPr/>
          </p:nvCxnSpPr>
          <p:spPr>
            <a:xfrm>
              <a:off x="4196896" y="353460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8">
              <a:extLst>
                <a:ext uri="{FF2B5EF4-FFF2-40B4-BE49-F238E27FC236}">
                  <a16:creationId xmlns:a16="http://schemas.microsoft.com/office/drawing/2014/main" id="{B21B351D-3359-4A90-B43C-47F12A8EC8E5}"/>
                </a:ext>
              </a:extLst>
            </p:cNvPr>
            <p:cNvCxnSpPr/>
            <p:nvPr/>
          </p:nvCxnSpPr>
          <p:spPr>
            <a:xfrm>
              <a:off x="4196896" y="402124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Draft [Sticker]" hidden="1">
            <a:extLst>
              <a:ext uri="{FF2B5EF4-FFF2-40B4-BE49-F238E27FC236}">
                <a16:creationId xmlns:a16="http://schemas.microsoft.com/office/drawing/2014/main" id="{1A1EB613-1EA7-4D2C-B58A-A63A9894334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145283" y="437670"/>
            <a:ext cx="2376264" cy="773389"/>
            <a:chOff x="4016896" y="3395436"/>
            <a:chExt cx="1800000" cy="77338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0EB8B7C-9791-4296-9797-E4095151885B}"/>
                </a:ext>
              </a:extLst>
            </p:cNvPr>
            <p:cNvSpPr/>
            <p:nvPr/>
          </p:nvSpPr>
          <p:spPr>
            <a:xfrm>
              <a:off x="4016896" y="3395436"/>
              <a:ext cx="1800000" cy="773389"/>
            </a:xfrm>
            <a:prstGeom prst="rect">
              <a:avLst/>
            </a:prstGeom>
            <a:solidFill>
              <a:schemeClr val="accent5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  <a:ea typeface="+mj-ea"/>
                  <a:cs typeface="+mj-cs"/>
                </a:rPr>
                <a:t>DRAFT SLIDE</a:t>
              </a:r>
            </a:p>
          </p:txBody>
        </p:sp>
        <p:cxnSp>
          <p:nvCxnSpPr>
            <p:cNvPr id="28" name="Straight Connector 7">
              <a:extLst>
                <a:ext uri="{FF2B5EF4-FFF2-40B4-BE49-F238E27FC236}">
                  <a16:creationId xmlns:a16="http://schemas.microsoft.com/office/drawing/2014/main" id="{E77940A6-6720-48E6-B2E7-48F74A9C3FF8}"/>
                </a:ext>
              </a:extLst>
            </p:cNvPr>
            <p:cNvCxnSpPr/>
            <p:nvPr/>
          </p:nvCxnSpPr>
          <p:spPr>
            <a:xfrm>
              <a:off x="4196896" y="353460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8">
              <a:extLst>
                <a:ext uri="{FF2B5EF4-FFF2-40B4-BE49-F238E27FC236}">
                  <a16:creationId xmlns:a16="http://schemas.microsoft.com/office/drawing/2014/main" id="{0D5F4211-3FD6-4182-B92B-5BE713CC603C}"/>
                </a:ext>
              </a:extLst>
            </p:cNvPr>
            <p:cNvCxnSpPr/>
            <p:nvPr/>
          </p:nvCxnSpPr>
          <p:spPr>
            <a:xfrm>
              <a:off x="4196896" y="402124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Discussion [Sticker]" hidden="1">
            <a:extLst>
              <a:ext uri="{FF2B5EF4-FFF2-40B4-BE49-F238E27FC236}">
                <a16:creationId xmlns:a16="http://schemas.microsoft.com/office/drawing/2014/main" id="{FB34665F-0926-40AC-83C7-DB566709BBF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145283" y="437670"/>
            <a:ext cx="2376264" cy="773389"/>
            <a:chOff x="4016896" y="3395436"/>
            <a:chExt cx="1800000" cy="77338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04AD995-DC80-41ED-953E-A00A8C8E5705}"/>
                </a:ext>
              </a:extLst>
            </p:cNvPr>
            <p:cNvSpPr/>
            <p:nvPr/>
          </p:nvSpPr>
          <p:spPr>
            <a:xfrm>
              <a:off x="4016896" y="3395436"/>
              <a:ext cx="1800000" cy="773389"/>
            </a:xfrm>
            <a:prstGeom prst="rect">
              <a:avLst/>
            </a:prstGeom>
            <a:solidFill>
              <a:schemeClr val="accent5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a typeface="+mj-ea"/>
                  <a:cs typeface="+mj-cs"/>
                </a:rPr>
                <a:t>FOR DISCUSSION</a:t>
              </a:r>
            </a:p>
          </p:txBody>
        </p:sp>
        <p:cxnSp>
          <p:nvCxnSpPr>
            <p:cNvPr id="32" name="Straight Connector 7">
              <a:extLst>
                <a:ext uri="{FF2B5EF4-FFF2-40B4-BE49-F238E27FC236}">
                  <a16:creationId xmlns:a16="http://schemas.microsoft.com/office/drawing/2014/main" id="{4A8320A4-C50B-475A-919D-E87748AE5894}"/>
                </a:ext>
              </a:extLst>
            </p:cNvPr>
            <p:cNvCxnSpPr/>
            <p:nvPr/>
          </p:nvCxnSpPr>
          <p:spPr>
            <a:xfrm>
              <a:off x="4196896" y="353460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8">
              <a:extLst>
                <a:ext uri="{FF2B5EF4-FFF2-40B4-BE49-F238E27FC236}">
                  <a16:creationId xmlns:a16="http://schemas.microsoft.com/office/drawing/2014/main" id="{592D82CD-CC3B-4A4D-85D2-088242F2285A}"/>
                </a:ext>
              </a:extLst>
            </p:cNvPr>
            <p:cNvCxnSpPr/>
            <p:nvPr/>
          </p:nvCxnSpPr>
          <p:spPr>
            <a:xfrm>
              <a:off x="4196896" y="402124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Internal [Sticker]" hidden="1">
            <a:extLst>
              <a:ext uri="{FF2B5EF4-FFF2-40B4-BE49-F238E27FC236}">
                <a16:creationId xmlns:a16="http://schemas.microsoft.com/office/drawing/2014/main" id="{6B5D68AE-8AFA-492F-8B36-58E4E2E2552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145283" y="437670"/>
            <a:ext cx="2376264" cy="773389"/>
            <a:chOff x="4016896" y="3395436"/>
            <a:chExt cx="1800000" cy="77338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FDED51A-72CF-4175-8427-2B37AE5A6D18}"/>
                </a:ext>
              </a:extLst>
            </p:cNvPr>
            <p:cNvSpPr/>
            <p:nvPr/>
          </p:nvSpPr>
          <p:spPr>
            <a:xfrm>
              <a:off x="4016896" y="3395436"/>
              <a:ext cx="1800000" cy="773389"/>
            </a:xfrm>
            <a:prstGeom prst="rect">
              <a:avLst/>
            </a:prstGeom>
            <a:solidFill>
              <a:schemeClr val="accent5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a typeface="+mj-ea"/>
                  <a:cs typeface="+mj-cs"/>
                </a:rPr>
                <a:t>INTERNAL USE ONLY</a:t>
              </a:r>
            </a:p>
          </p:txBody>
        </p:sp>
        <p:cxnSp>
          <p:nvCxnSpPr>
            <p:cNvPr id="36" name="Straight Connector 7">
              <a:extLst>
                <a:ext uri="{FF2B5EF4-FFF2-40B4-BE49-F238E27FC236}">
                  <a16:creationId xmlns:a16="http://schemas.microsoft.com/office/drawing/2014/main" id="{9992F30E-42B4-4260-80BE-EF626BB5398C}"/>
                </a:ext>
              </a:extLst>
            </p:cNvPr>
            <p:cNvCxnSpPr/>
            <p:nvPr/>
          </p:nvCxnSpPr>
          <p:spPr>
            <a:xfrm>
              <a:off x="4196896" y="353460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8">
              <a:extLst>
                <a:ext uri="{FF2B5EF4-FFF2-40B4-BE49-F238E27FC236}">
                  <a16:creationId xmlns:a16="http://schemas.microsoft.com/office/drawing/2014/main" id="{0D1069F7-D2F4-41BC-A60A-7F236722ACD6}"/>
                </a:ext>
              </a:extLst>
            </p:cNvPr>
            <p:cNvCxnSpPr/>
            <p:nvPr/>
          </p:nvCxnSpPr>
          <p:spPr>
            <a:xfrm>
              <a:off x="4196896" y="402124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Responsible [Sticker]" hidden="1">
            <a:extLst>
              <a:ext uri="{FF2B5EF4-FFF2-40B4-BE49-F238E27FC236}">
                <a16:creationId xmlns:a16="http://schemas.microsoft.com/office/drawing/2014/main" id="{079FBCEE-4E33-429D-BE01-03EB983EBF3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145283" y="437670"/>
            <a:ext cx="2376264" cy="773389"/>
            <a:chOff x="4016896" y="3395436"/>
            <a:chExt cx="1800000" cy="77338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5763349-DCE0-4EAA-8B9E-5C69A762ECE7}"/>
                </a:ext>
              </a:extLst>
            </p:cNvPr>
            <p:cNvSpPr/>
            <p:nvPr/>
          </p:nvSpPr>
          <p:spPr>
            <a:xfrm>
              <a:off x="4016896" y="3395436"/>
              <a:ext cx="1800000" cy="773389"/>
            </a:xfrm>
            <a:prstGeom prst="rect">
              <a:avLst/>
            </a:prstGeom>
            <a:solidFill>
              <a:schemeClr val="accent5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>
                  <a:solidFill>
                    <a:schemeClr val="bg1"/>
                  </a:solidFill>
                  <a:ea typeface="+mj-ea"/>
                  <a:cs typeface="+mj-cs"/>
                </a:rPr>
                <a:t>RESPONSIBLE:</a:t>
              </a:r>
              <a:br>
                <a:rPr lang="en-US" sz="1400">
                  <a:solidFill>
                    <a:schemeClr val="bg1"/>
                  </a:solidFill>
                  <a:ea typeface="+mj-ea"/>
                  <a:cs typeface="+mj-cs"/>
                </a:rPr>
              </a:br>
              <a:r>
                <a:rPr lang="en-US" sz="1400">
                  <a:solidFill>
                    <a:schemeClr val="bg1"/>
                  </a:solidFill>
                  <a:ea typeface="+mj-ea"/>
                  <a:cs typeface="+mj-cs"/>
                </a:rPr>
                <a:t>XXX</a:t>
              </a:r>
            </a:p>
          </p:txBody>
        </p:sp>
        <p:cxnSp>
          <p:nvCxnSpPr>
            <p:cNvPr id="40" name="Straight Connector 7">
              <a:extLst>
                <a:ext uri="{FF2B5EF4-FFF2-40B4-BE49-F238E27FC236}">
                  <a16:creationId xmlns:a16="http://schemas.microsoft.com/office/drawing/2014/main" id="{7A45D47D-888B-486F-B39B-92378EEFC2C7}"/>
                </a:ext>
              </a:extLst>
            </p:cNvPr>
            <p:cNvCxnSpPr/>
            <p:nvPr/>
          </p:nvCxnSpPr>
          <p:spPr>
            <a:xfrm>
              <a:off x="4196896" y="353460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8">
              <a:extLst>
                <a:ext uri="{FF2B5EF4-FFF2-40B4-BE49-F238E27FC236}">
                  <a16:creationId xmlns:a16="http://schemas.microsoft.com/office/drawing/2014/main" id="{CE7071A1-938A-4EA9-8D49-EF111F07AF88}"/>
                </a:ext>
              </a:extLst>
            </p:cNvPr>
            <p:cNvCxnSpPr/>
            <p:nvPr/>
          </p:nvCxnSpPr>
          <p:spPr>
            <a:xfrm>
              <a:off x="4196896" y="4021248"/>
              <a:ext cx="1440000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Content [Comment]" hidden="1">
            <a:extLst>
              <a:ext uri="{FF2B5EF4-FFF2-40B4-BE49-F238E27FC236}">
                <a16:creationId xmlns:a16="http://schemas.microsoft.com/office/drawing/2014/main" id="{F88A037C-B03F-4F06-A04B-E8EB6C3742BE}"/>
              </a:ext>
            </a:extLst>
          </p:cNvPr>
          <p:cNvSpPr>
            <a:spLocks/>
          </p:cNvSpPr>
          <p:nvPr userDrawn="1"/>
        </p:nvSpPr>
        <p:spPr>
          <a:xfrm>
            <a:off x="6896191" y="404813"/>
            <a:ext cx="2664296" cy="1152128"/>
          </a:xfrm>
          <a:prstGeom prst="wedgeRectCallout">
            <a:avLst>
              <a:gd name="adj1" fmla="val -36017"/>
              <a:gd name="adj2" fmla="val 70928"/>
            </a:avLst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+mj-ea"/>
                <a:cs typeface="+mj-cs"/>
              </a:rPr>
              <a:t>Content</a:t>
            </a:r>
          </a:p>
        </p:txBody>
      </p:sp>
      <p:sp>
        <p:nvSpPr>
          <p:cNvPr id="43" name="Formatting [Comment]" hidden="1">
            <a:extLst>
              <a:ext uri="{FF2B5EF4-FFF2-40B4-BE49-F238E27FC236}">
                <a16:creationId xmlns:a16="http://schemas.microsoft.com/office/drawing/2014/main" id="{E7357E13-04B6-4DB8-9DC2-DF28BD69748C}"/>
              </a:ext>
            </a:extLst>
          </p:cNvPr>
          <p:cNvSpPr/>
          <p:nvPr userDrawn="1"/>
        </p:nvSpPr>
        <p:spPr>
          <a:xfrm>
            <a:off x="6896191" y="404813"/>
            <a:ext cx="2664296" cy="1152128"/>
          </a:xfrm>
          <a:prstGeom prst="wedgeRectCallout">
            <a:avLst>
              <a:gd name="adj1" fmla="val -36017"/>
              <a:gd name="adj2" fmla="val 70928"/>
            </a:avLst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+mj-ea"/>
                <a:cs typeface="+mj-cs"/>
              </a:rPr>
              <a:t>Formatting</a:t>
            </a:r>
          </a:p>
        </p:txBody>
      </p:sp>
      <p:sp>
        <p:nvSpPr>
          <p:cNvPr id="44" name="Footnote [Placeholder]" hidden="1">
            <a:extLst>
              <a:ext uri="{FF2B5EF4-FFF2-40B4-BE49-F238E27FC236}">
                <a16:creationId xmlns:a16="http://schemas.microsoft.com/office/drawing/2014/main" id="{8D58C20D-DE6F-41F0-95A2-8A306EEC6633}"/>
              </a:ext>
            </a:extLst>
          </p:cNvPr>
          <p:cNvSpPr>
            <a:spLocks/>
          </p:cNvSpPr>
          <p:nvPr userDrawn="1"/>
        </p:nvSpPr>
        <p:spPr>
          <a:xfrm>
            <a:off x="344488" y="6249935"/>
            <a:ext cx="9200109" cy="25498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100000"/>
                    <a:shade val="5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900">
                <a:solidFill>
                  <a:schemeClr val="tx1">
                    <a:lumMod val="100000"/>
                  </a:schemeClr>
                </a:solidFill>
              </a:rPr>
              <a:t>(n)  </a:t>
            </a:r>
          </a:p>
        </p:txBody>
      </p:sp>
      <p:grpSp>
        <p:nvGrpSpPr>
          <p:cNvPr id="66" name="Harvey 3" hidden="1">
            <a:extLst>
              <a:ext uri="{FF2B5EF4-FFF2-40B4-BE49-F238E27FC236}">
                <a16:creationId xmlns:a16="http://schemas.microsoft.com/office/drawing/2014/main" id="{1F52F8D6-828E-421C-B9CB-574D405F17B6}"/>
              </a:ext>
            </a:extLst>
          </p:cNvPr>
          <p:cNvGrpSpPr>
            <a:grpSpLocks/>
          </p:cNvGrpSpPr>
          <p:nvPr userDrawn="1">
            <p:custDataLst>
              <p:tags r:id="rId17"/>
            </p:custDataLst>
          </p:nvPr>
        </p:nvGrpSpPr>
        <p:grpSpPr>
          <a:xfrm>
            <a:off x="9137615" y="1459918"/>
            <a:ext cx="292608" cy="292608"/>
            <a:chOff x="0" y="0"/>
            <a:chExt cx="914400" cy="914400"/>
          </a:xfrm>
          <a:solidFill>
            <a:schemeClr val="tx1"/>
          </a:solidFill>
        </p:grpSpPr>
        <p:sp>
          <p:nvSpPr>
            <p:cNvPr id="67" name="Harvey 0/3 [0]" hidden="1">
              <a:extLst>
                <a:ext uri="{FF2B5EF4-FFF2-40B4-BE49-F238E27FC236}">
                  <a16:creationId xmlns:a16="http://schemas.microsoft.com/office/drawing/2014/main" id="{DA6730B4-6E1B-41CD-87D4-698BEB6D612A}"/>
                </a:ext>
              </a:extLst>
            </p:cNvPr>
            <p:cNvSpPr>
              <a:spLocks noChangeAspect="1"/>
            </p:cNvSpPr>
            <p:nvPr>
              <p:custDataLst>
                <p:tags r:id="rId34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8" name="Harvey 1/3 [1]">
              <a:extLst>
                <a:ext uri="{FF2B5EF4-FFF2-40B4-BE49-F238E27FC236}">
                  <a16:creationId xmlns:a16="http://schemas.microsoft.com/office/drawing/2014/main" id="{B41F4DC7-3F73-4023-84B1-377422594D94}"/>
                </a:ext>
              </a:extLst>
            </p:cNvPr>
            <p:cNvSpPr>
              <a:spLocks noChangeAspect="1"/>
            </p:cNvSpPr>
            <p:nvPr>
              <p:custDataLst>
                <p:tags r:id="rId35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2463" y="476249"/>
                  </a:moveTo>
                  <a:arcTo wR="317500" hR="317500" stAng="1800000" swAng="144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Harvey 2/3 [2]" hidden="1">
              <a:extLst>
                <a:ext uri="{FF2B5EF4-FFF2-40B4-BE49-F238E27FC236}">
                  <a16:creationId xmlns:a16="http://schemas.microsoft.com/office/drawing/2014/main" id="{6B1F8B66-7471-417A-A29F-4634105DE542}"/>
                </a:ext>
              </a:extLst>
            </p:cNvPr>
            <p:cNvSpPr>
              <a:spLocks noChangeAspect="1"/>
            </p:cNvSpPr>
            <p:nvPr>
              <p:custDataLst>
                <p:tags r:id="rId36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2536" y="476250"/>
                  </a:moveTo>
                  <a:arcTo wR="317500" hR="317500" stAng="9000000" swAng="72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Harvey 3/3 [3]" hidden="1">
              <a:extLst>
                <a:ext uri="{FF2B5EF4-FFF2-40B4-BE49-F238E27FC236}">
                  <a16:creationId xmlns:a16="http://schemas.microsoft.com/office/drawing/2014/main" id="{838BE17D-40D8-44E7-AEC3-5CD1726D7736}"/>
                </a:ext>
              </a:extLst>
            </p:cNvPr>
            <p:cNvSpPr>
              <a:spLocks noChangeAspect="1"/>
            </p:cNvSpPr>
            <p:nvPr>
              <p:custDataLst>
                <p:tags r:id="rId37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Harvey 4" hidden="1">
            <a:extLst>
              <a:ext uri="{FF2B5EF4-FFF2-40B4-BE49-F238E27FC236}">
                <a16:creationId xmlns:a16="http://schemas.microsoft.com/office/drawing/2014/main" id="{E764B4BF-B735-40EA-B80D-459C60AAACE4}"/>
              </a:ext>
            </a:extLst>
          </p:cNvPr>
          <p:cNvGrpSpPr>
            <a:grpSpLocks/>
          </p:cNvGrpSpPr>
          <p:nvPr userDrawn="1">
            <p:custDataLst>
              <p:tags r:id="rId18"/>
            </p:custDataLst>
          </p:nvPr>
        </p:nvGrpSpPr>
        <p:grpSpPr>
          <a:xfrm>
            <a:off x="9137615" y="1459918"/>
            <a:ext cx="292608" cy="292608"/>
            <a:chOff x="0" y="0"/>
            <a:chExt cx="914400" cy="914400"/>
          </a:xfrm>
          <a:solidFill>
            <a:schemeClr val="tx1"/>
          </a:solidFill>
        </p:grpSpPr>
        <p:sp>
          <p:nvSpPr>
            <p:cNvPr id="72" name="Harvey 0/4 [0]" hidden="1">
              <a:extLst>
                <a:ext uri="{FF2B5EF4-FFF2-40B4-BE49-F238E27FC236}">
                  <a16:creationId xmlns:a16="http://schemas.microsoft.com/office/drawing/2014/main" id="{619471AD-02E3-4EC1-AC5A-00F885A990A6}"/>
                </a:ext>
              </a:extLst>
            </p:cNvPr>
            <p:cNvSpPr>
              <a:spLocks noChangeAspect="1"/>
            </p:cNvSpPr>
            <p:nvPr>
              <p:custDataLst>
                <p:tags r:id="rId29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3" name="Harvey 1/4 [1]">
              <a:extLst>
                <a:ext uri="{FF2B5EF4-FFF2-40B4-BE49-F238E27FC236}">
                  <a16:creationId xmlns:a16="http://schemas.microsoft.com/office/drawing/2014/main" id="{AA97BC9C-BBA4-4ED6-BA9E-BB278C0B1925}"/>
                </a:ext>
              </a:extLst>
            </p:cNvPr>
            <p:cNvSpPr>
              <a:spLocks noChangeAspect="1"/>
            </p:cNvSpPr>
            <p:nvPr>
              <p:custDataLst>
                <p:tags r:id="rId30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4" name="Harvey 2/4 [2]" hidden="1">
              <a:extLst>
                <a:ext uri="{FF2B5EF4-FFF2-40B4-BE49-F238E27FC236}">
                  <a16:creationId xmlns:a16="http://schemas.microsoft.com/office/drawing/2014/main" id="{03ACCB4F-1D68-49B8-A166-70F218F61009}"/>
                </a:ext>
              </a:extLst>
            </p:cNvPr>
            <p:cNvSpPr>
              <a:spLocks noChangeAspect="1"/>
            </p:cNvSpPr>
            <p:nvPr>
              <p:custDataLst>
                <p:tags r:id="rId31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5" name="Harvey 3/4 [3]" hidden="1">
              <a:extLst>
                <a:ext uri="{FF2B5EF4-FFF2-40B4-BE49-F238E27FC236}">
                  <a16:creationId xmlns:a16="http://schemas.microsoft.com/office/drawing/2014/main" id="{10353394-1620-4A65-8458-982AB50C159A}"/>
                </a:ext>
              </a:extLst>
            </p:cNvPr>
            <p:cNvSpPr>
              <a:spLocks noChangeAspect="1"/>
            </p:cNvSpPr>
            <p:nvPr>
              <p:custDataLst>
                <p:tags r:id="rId32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6" name="Harvey 4/4 [4]" hidden="1">
              <a:extLst>
                <a:ext uri="{FF2B5EF4-FFF2-40B4-BE49-F238E27FC236}">
                  <a16:creationId xmlns:a16="http://schemas.microsoft.com/office/drawing/2014/main" id="{88AB9BBD-A882-478B-85DB-C4E033FA81EB}"/>
                </a:ext>
              </a:extLst>
            </p:cNvPr>
            <p:cNvSpPr>
              <a:spLocks noChangeAspect="1"/>
            </p:cNvSpPr>
            <p:nvPr>
              <p:custDataLst>
                <p:tags r:id="rId33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Harvey 8" hidden="1">
            <a:extLst>
              <a:ext uri="{FF2B5EF4-FFF2-40B4-BE49-F238E27FC236}">
                <a16:creationId xmlns:a16="http://schemas.microsoft.com/office/drawing/2014/main" id="{D0002F30-C13C-48F1-B1F4-E588650DD685}"/>
              </a:ext>
            </a:extLst>
          </p:cNvPr>
          <p:cNvGrpSpPr>
            <a:grpSpLocks/>
          </p:cNvGrpSpPr>
          <p:nvPr userDrawn="1">
            <p:custDataLst>
              <p:tags r:id="rId19"/>
            </p:custDataLst>
          </p:nvPr>
        </p:nvGrpSpPr>
        <p:grpSpPr>
          <a:xfrm>
            <a:off x="9137615" y="1459918"/>
            <a:ext cx="292608" cy="292608"/>
            <a:chOff x="0" y="0"/>
            <a:chExt cx="914400" cy="914400"/>
          </a:xfrm>
          <a:solidFill>
            <a:schemeClr val="tx1"/>
          </a:solidFill>
        </p:grpSpPr>
        <p:sp>
          <p:nvSpPr>
            <p:cNvPr id="78" name="Harvey 0/8 [0]" hidden="1">
              <a:extLst>
                <a:ext uri="{FF2B5EF4-FFF2-40B4-BE49-F238E27FC236}">
                  <a16:creationId xmlns:a16="http://schemas.microsoft.com/office/drawing/2014/main" id="{658D9B93-E170-425C-B455-BC1AC9F83504}"/>
                </a:ext>
              </a:extLst>
            </p:cNvPr>
            <p:cNvSpPr>
              <a:spLocks noChangeAspect="1"/>
            </p:cNvSpPr>
            <p:nvPr>
              <p:custDataLst>
                <p:tags r:id="rId20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9" name="Harvey 1/8 [1]">
              <a:extLst>
                <a:ext uri="{FF2B5EF4-FFF2-40B4-BE49-F238E27FC236}">
                  <a16:creationId xmlns:a16="http://schemas.microsoft.com/office/drawing/2014/main" id="{30F06F54-8A95-402E-908E-EA1EDF0C6DF2}"/>
                </a:ext>
              </a:extLst>
            </p:cNvPr>
            <p:cNvSpPr>
              <a:spLocks noChangeAspect="1"/>
            </p:cNvSpPr>
            <p:nvPr>
              <p:custDataLst>
                <p:tags r:id="rId21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7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2006" y="92993"/>
                  </a:moveTo>
                  <a:arcTo wR="317500" hR="317500" stAng="-2700000" swAng="189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Harvey 2/8 [2]" hidden="1">
              <a:extLst>
                <a:ext uri="{FF2B5EF4-FFF2-40B4-BE49-F238E27FC236}">
                  <a16:creationId xmlns:a16="http://schemas.microsoft.com/office/drawing/2014/main" id="{54B64E44-8D70-4DE8-8A0D-4B3589BEF3A1}"/>
                </a:ext>
              </a:extLst>
            </p:cNvPr>
            <p:cNvSpPr>
              <a:spLocks noChangeAspect="1"/>
            </p:cNvSpPr>
            <p:nvPr>
              <p:custDataLst>
                <p:tags r:id="rId22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" name="Harvey 3/8 [3]" hidden="1">
              <a:extLst>
                <a:ext uri="{FF2B5EF4-FFF2-40B4-BE49-F238E27FC236}">
                  <a16:creationId xmlns:a16="http://schemas.microsoft.com/office/drawing/2014/main" id="{8A73005A-B701-464A-B38C-FE5A96AD6287}"/>
                </a:ext>
              </a:extLst>
            </p:cNvPr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1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2006" y="542006"/>
                  </a:moveTo>
                  <a:arcTo wR="317500" hR="317500" stAng="2700000" swAng="135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2" name="Harvey 4/8 [4]" hidden="1">
              <a:extLst>
                <a:ext uri="{FF2B5EF4-FFF2-40B4-BE49-F238E27FC236}">
                  <a16:creationId xmlns:a16="http://schemas.microsoft.com/office/drawing/2014/main" id="{3789BA54-F09E-4E6C-85BF-76C6DB8FB628}"/>
                </a:ext>
              </a:extLst>
            </p:cNvPr>
            <p:cNvSpPr>
              <a:spLocks noChangeAspect="1"/>
            </p:cNvSpPr>
            <p:nvPr>
              <p:custDataLst>
                <p:tags r:id="rId24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3" name="Harvey 5/8 [5]" hidden="1">
              <a:extLst>
                <a:ext uri="{FF2B5EF4-FFF2-40B4-BE49-F238E27FC236}">
                  <a16:creationId xmlns:a16="http://schemas.microsoft.com/office/drawing/2014/main" id="{2C073E5D-5FF8-49B5-AC14-D7DA28D390ED}"/>
                </a:ext>
              </a:extLst>
            </p:cNvPr>
            <p:cNvSpPr>
              <a:spLocks noChangeAspect="1"/>
            </p:cNvSpPr>
            <p:nvPr>
              <p:custDataLst>
                <p:tags r:id="rId25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5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2993" y="542006"/>
                  </a:moveTo>
                  <a:arcTo wR="317500" hR="317500" stAng="8100000" swAng="81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" name="Harvey 6/8 [6]" hidden="1">
              <a:extLst>
                <a:ext uri="{FF2B5EF4-FFF2-40B4-BE49-F238E27FC236}">
                  <a16:creationId xmlns:a16="http://schemas.microsoft.com/office/drawing/2014/main" id="{4B8C4A73-BA59-4335-9E49-8C34AD985E31}"/>
                </a:ext>
              </a:extLst>
            </p:cNvPr>
            <p:cNvSpPr>
              <a:spLocks noChangeAspect="1"/>
            </p:cNvSpPr>
            <p:nvPr>
              <p:custDataLst>
                <p:tags r:id="rId26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" name="Harvey 7/8 [7]" hidden="1">
              <a:extLst>
                <a:ext uri="{FF2B5EF4-FFF2-40B4-BE49-F238E27FC236}">
                  <a16:creationId xmlns:a16="http://schemas.microsoft.com/office/drawing/2014/main" id="{BE936F0B-D497-4117-BC2A-3B1099D61AA7}"/>
                </a:ext>
              </a:extLst>
            </p:cNvPr>
            <p:cNvSpPr>
              <a:spLocks noChangeAspect="1"/>
            </p:cNvSpPr>
            <p:nvPr>
              <p:custDataLst>
                <p:tags r:id="rId27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9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2993" y="92993"/>
                  </a:moveTo>
                  <a:arcTo wR="317500" hR="317500" stAng="13500000" swAng="2700000"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" name="Harvey 8/8 [8]" hidden="1">
              <a:extLst>
                <a:ext uri="{FF2B5EF4-FFF2-40B4-BE49-F238E27FC236}">
                  <a16:creationId xmlns:a16="http://schemas.microsoft.com/office/drawing/2014/main" id="{2681D4CF-EB43-4711-B081-5346EF94C20C}"/>
                </a:ext>
              </a:extLst>
            </p:cNvPr>
            <p:cNvSpPr>
              <a:spLocks noChangeAspect="1"/>
            </p:cNvSpPr>
            <p:nvPr>
              <p:custDataLst>
                <p:tags r:id="rId28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solidFill>
              <a:schemeClr val="bg2">
                <a:lumMod val="100000"/>
              </a:schemeClr>
            </a:solidFill>
            <a:ln w="19050" cap="flat" cmpd="sng" algn="ctr">
              <a:solidFill>
                <a:schemeClr val="bg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Workspace [Presentation]" hidden="1">
            <a:extLst>
              <a:ext uri="{FF2B5EF4-FFF2-40B4-BE49-F238E27FC236}">
                <a16:creationId xmlns:a16="http://schemas.microsoft.com/office/drawing/2014/main" id="{4AF2EB84-B166-4EB5-BE34-423FF03DD7AC}"/>
              </a:ext>
            </a:extLst>
          </p:cNvPr>
          <p:cNvSpPr/>
          <p:nvPr userDrawn="1"/>
        </p:nvSpPr>
        <p:spPr>
          <a:xfrm>
            <a:off x="344487" y="1341438"/>
            <a:ext cx="9216000" cy="4894976"/>
          </a:xfrm>
          <a:prstGeom prst="rect">
            <a:avLst/>
          </a:prstGeom>
          <a:noFill/>
          <a:ln w="12700">
            <a:solidFill>
              <a:srgbClr val="D24726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2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4402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69" r:id="rId8"/>
    <p:sldLayoutId id="2147483770" r:id="rId9"/>
    <p:sldLayoutId id="2147483771" r:id="rId10"/>
    <p:sldLayoutId id="2147483773" r:id="rId11"/>
    <p:sldLayoutId id="2147483789" r:id="rId12"/>
    <p:sldLayoutId id="2147483788" r:id="rId13"/>
    <p:sldLayoutId id="2147483792" r:id="rId14"/>
    <p:sldLayoutId id="2147483791" r:id="rId15"/>
  </p:sldLayoutIdLst>
  <p:hf hdr="0" ftr="0" dt="0"/>
  <p:txStyles>
    <p:titleStyle>
      <a:lvl1pPr algn="l" defTabSz="742950" rtl="0" eaLnBrk="1" latinLnBrk="0" hangingPunct="1">
        <a:lnSpc>
          <a:spcPct val="100000"/>
        </a:lnSpc>
        <a:spcBef>
          <a:spcPct val="0"/>
        </a:spcBef>
        <a:buNone/>
        <a:defRPr sz="2200" kern="1200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just" defTabSz="742950" rtl="0" eaLnBrk="1" latinLnBrk="0" hangingPunct="1">
        <a:lnSpc>
          <a:spcPct val="100000"/>
        </a:lnSpc>
        <a:spcBef>
          <a:spcPts val="1463"/>
        </a:spcBef>
        <a:buFont typeface="Arial" panose="020B0604020202020204" pitchFamily="34" charset="0"/>
        <a:buNone/>
        <a:tabLst/>
        <a:defRPr sz="1600" i="0" kern="1200" cap="none" baseline="0">
          <a:solidFill>
            <a:schemeClr val="bg2"/>
          </a:solidFill>
          <a:latin typeface="+mn-lt"/>
          <a:ea typeface="+mn-ea"/>
          <a:cs typeface="+mn-cs"/>
        </a:defRPr>
      </a:lvl1pPr>
      <a:lvl2pPr marL="291505" indent="-291505" algn="just" defTabSz="914400" rtl="0" eaLnBrk="1" latinLnBrk="0" hangingPunct="1">
        <a:lnSpc>
          <a:spcPct val="100000"/>
        </a:lnSpc>
        <a:spcBef>
          <a:spcPts val="1138"/>
        </a:spcBef>
        <a:buClr>
          <a:schemeClr val="bg2"/>
        </a:buClr>
        <a:buFont typeface="Tempus Sans ITC" panose="04020404030D07020202" pitchFamily="82" charset="0"/>
        <a:buChar char="/"/>
        <a:defRPr lang="en-GB" sz="1400" kern="1200" baseline="0" dirty="0">
          <a:solidFill>
            <a:schemeClr val="tx1"/>
          </a:solidFill>
          <a:latin typeface="+mn-lt"/>
          <a:ea typeface="+mn-ea"/>
          <a:cs typeface="+mn-cs"/>
        </a:defRPr>
      </a:lvl2pPr>
      <a:lvl3pPr marL="292500" indent="0" algn="just" defTabSz="914400" rtl="0" eaLnBrk="1" latinLnBrk="0" hangingPunct="1">
        <a:lnSpc>
          <a:spcPct val="100000"/>
        </a:lnSpc>
        <a:spcBef>
          <a:spcPts val="488"/>
        </a:spcBef>
        <a:buFontTx/>
        <a:buNone/>
        <a:defRPr lang="en-GB" sz="14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526500" indent="-234000" algn="just" defTabSz="742950" rtl="0" eaLnBrk="1" latinLnBrk="0" hangingPunct="1">
        <a:lnSpc>
          <a:spcPct val="100000"/>
        </a:lnSpc>
        <a:spcBef>
          <a:spcPts val="488"/>
        </a:spcBef>
        <a:buClr>
          <a:schemeClr val="bg2"/>
        </a:buClr>
        <a:buFont typeface="Tahoma" panose="020B0604030504040204" pitchFamily="34" charset="0"/>
        <a:buChar char="›"/>
        <a:defRPr lang="en-GB" sz="1200" kern="1200" cap="none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900000" marR="0" indent="-252000" algn="just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bg2"/>
        </a:buClr>
        <a:buSzTx/>
        <a:buFont typeface="Tahoma" panose="020B0604030504040204" pitchFamily="34" charset="0"/>
        <a:buChar char="»"/>
        <a:tabLst/>
        <a:defRPr lang="en-GB" sz="1000" kern="1200" baseline="0" dirty="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252000" algn="just" defTabSz="914400" rtl="0" eaLnBrk="1" latinLnBrk="0" hangingPunct="1">
        <a:lnSpc>
          <a:spcPct val="100000"/>
        </a:lnSpc>
        <a:spcBef>
          <a:spcPts val="500"/>
        </a:spcBef>
        <a:buClr>
          <a:schemeClr val="bg2"/>
        </a:buClr>
        <a:buFont typeface="Tahoma" panose="020B0604030504040204" pitchFamily="34" charset="0"/>
        <a:buChar char="»"/>
        <a:defRPr lang="en-GB" sz="1000" kern="1200" baseline="0" noProof="0" dirty="0">
          <a:solidFill>
            <a:schemeClr val="tx1"/>
          </a:solidFill>
          <a:latin typeface="+mn-lt"/>
          <a:ea typeface="+mn-ea"/>
          <a:cs typeface="+mn-cs"/>
        </a:defRPr>
      </a:lvl6pPr>
      <a:lvl7pPr marL="900000" indent="-252000" algn="just" defTabSz="914400" rtl="0" eaLnBrk="1" latinLnBrk="0" hangingPunct="1">
        <a:lnSpc>
          <a:spcPct val="100000"/>
        </a:lnSpc>
        <a:spcBef>
          <a:spcPts val="500"/>
        </a:spcBef>
        <a:buClr>
          <a:schemeClr val="bg2"/>
        </a:buClr>
        <a:buFont typeface="Tahoma" panose="020B0604030504040204" pitchFamily="34" charset="0"/>
        <a:buChar char="»"/>
        <a:defRPr lang="en-GB" sz="1000" kern="1200" baseline="0" noProof="0" dirty="0">
          <a:solidFill>
            <a:schemeClr val="tx1"/>
          </a:solidFill>
          <a:latin typeface="+mn-lt"/>
          <a:ea typeface="+mn-ea"/>
          <a:cs typeface="+mn-cs"/>
        </a:defRPr>
      </a:lvl7pPr>
      <a:lvl8pPr marL="900000" marR="0" indent="-252000" algn="just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bg2"/>
        </a:buClr>
        <a:buSzTx/>
        <a:buFont typeface="Tahoma" panose="020B0604030504040204" pitchFamily="34" charset="0"/>
        <a:buChar char="»"/>
        <a:tabLst/>
        <a:defRPr lang="en-GB" sz="1000" kern="1200" baseline="0" noProof="0" dirty="0">
          <a:solidFill>
            <a:schemeClr val="tx1"/>
          </a:solidFill>
          <a:latin typeface="+mn-lt"/>
          <a:ea typeface="+mn-ea"/>
          <a:cs typeface="+mn-cs"/>
        </a:defRPr>
      </a:lvl8pPr>
      <a:lvl9pPr marL="900000" indent="-252000" algn="just" defTabSz="914400" rtl="0" eaLnBrk="1" latinLnBrk="0" hangingPunct="1">
        <a:lnSpc>
          <a:spcPct val="100000"/>
        </a:lnSpc>
        <a:spcBef>
          <a:spcPts val="500"/>
        </a:spcBef>
        <a:buClr>
          <a:schemeClr val="bg2"/>
        </a:buClr>
        <a:buFont typeface="Tahoma" panose="020B0604030504040204" pitchFamily="34" charset="0"/>
        <a:buChar char="»"/>
        <a:defRPr lang="en-GB" sz="1000" kern="1200" baseline="0" noProof="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67" userDrawn="1">
          <p15:clr>
            <a:srgbClr val="F26B43"/>
          </p15:clr>
        </p15:guide>
        <p15:guide id="4" pos="7413" userDrawn="1">
          <p15:clr>
            <a:srgbClr val="F26B43"/>
          </p15:clr>
        </p15:guide>
        <p15:guide id="21" orient="horz" pos="2387" userDrawn="1">
          <p15:clr>
            <a:srgbClr val="F26B43"/>
          </p15:clr>
        </p15:guide>
        <p15:guide id="22" pos="3120" userDrawn="1">
          <p15:clr>
            <a:srgbClr val="F26B43"/>
          </p15:clr>
        </p15:guide>
        <p15:guide id="23" pos="217" userDrawn="1">
          <p15:clr>
            <a:srgbClr val="F26B43"/>
          </p15:clr>
        </p15:guide>
        <p15:guide id="24" pos="6023" userDrawn="1">
          <p15:clr>
            <a:srgbClr val="F26B43"/>
          </p15:clr>
        </p15:guide>
        <p15:guide id="25" orient="horz" pos="255" userDrawn="1">
          <p15:clr>
            <a:srgbClr val="F26B43"/>
          </p15:clr>
        </p15:guide>
        <p15:guide id="26" orient="horz" pos="845" userDrawn="1">
          <p15:clr>
            <a:srgbClr val="F26B43"/>
          </p15:clr>
        </p15:guide>
        <p15:guide id="27" orient="horz" pos="3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que 13">
            <a:extLst>
              <a:ext uri="{FF2B5EF4-FFF2-40B4-BE49-F238E27FC236}">
                <a16:creationId xmlns:a16="http://schemas.microsoft.com/office/drawing/2014/main" id="{30D35B22-92C9-F4D0-BA75-482A69D83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1406" y="5814784"/>
            <a:ext cx="1421352" cy="786013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6C9B8A41-4F26-5038-B6B4-6C92090A06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43133" y="5960373"/>
            <a:ext cx="1083341" cy="86257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C7EFCDA-6CC7-7428-DDF7-778381F1B7DF}"/>
              </a:ext>
            </a:extLst>
          </p:cNvPr>
          <p:cNvSpPr txBox="1"/>
          <p:nvPr/>
        </p:nvSpPr>
        <p:spPr>
          <a:xfrm>
            <a:off x="4109828" y="588187"/>
            <a:ext cx="1694812" cy="4308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  <a:latin typeface="Trade Gothic Next Cond"/>
                <a:ea typeface="Tahoma"/>
                <a:cs typeface="Tahoma"/>
              </a:rPr>
              <a:t>Mettre le logo de la puissance invitante si besoin</a:t>
            </a:r>
            <a:endParaRPr lang="fr-FR" sz="1100">
              <a:solidFill>
                <a:schemeClr val="bg1"/>
              </a:solidFill>
              <a:ea typeface="Tahoma"/>
              <a:cs typeface="Tahoma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49BF5D8-1584-F132-FCAF-90925E4069B0}"/>
              </a:ext>
            </a:extLst>
          </p:cNvPr>
          <p:cNvSpPr txBox="1"/>
          <p:nvPr/>
        </p:nvSpPr>
        <p:spPr>
          <a:xfrm>
            <a:off x="3055082" y="6075688"/>
            <a:ext cx="1048121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b="1">
                <a:latin typeface="Trade Gothic Next Cond"/>
              </a:rPr>
              <a:t>LOGO 1</a:t>
            </a:r>
          </a:p>
          <a:p>
            <a:pPr algn="ctr"/>
            <a:r>
              <a:rPr lang="fr-FR" sz="1400" b="1">
                <a:latin typeface="Trade Gothic Next Cond"/>
              </a:rPr>
              <a:t>Ex. Collectivités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64258EB-FBE2-AC35-DDB4-51D49BB37A85}"/>
              </a:ext>
            </a:extLst>
          </p:cNvPr>
          <p:cNvSpPr txBox="1"/>
          <p:nvPr/>
        </p:nvSpPr>
        <p:spPr>
          <a:xfrm>
            <a:off x="4644847" y="6075688"/>
            <a:ext cx="1048121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b="1">
                <a:latin typeface="Trade Gothic Next Cond"/>
              </a:rPr>
              <a:t>LOGO 2</a:t>
            </a:r>
          </a:p>
          <a:p>
            <a:pPr algn="ctr"/>
            <a:r>
              <a:rPr lang="fr-FR" sz="1400" b="1">
                <a:latin typeface="Trade Gothic Next Cond"/>
              </a:rPr>
              <a:t>Ex. </a:t>
            </a:r>
            <a:br>
              <a:rPr lang="fr-FR" sz="1400" b="1">
                <a:latin typeface="Trade Gothic Next Cond"/>
              </a:rPr>
            </a:br>
            <a:r>
              <a:rPr lang="fr-FR" sz="1400" b="1">
                <a:latin typeface="Trade Gothic Next Cond"/>
              </a:rPr>
              <a:t>Mécènes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E99BEE2-E1B9-F1A0-1FD9-0276F26959EB}"/>
              </a:ext>
            </a:extLst>
          </p:cNvPr>
          <p:cNvSpPr txBox="1"/>
          <p:nvPr/>
        </p:nvSpPr>
        <p:spPr>
          <a:xfrm>
            <a:off x="6191921" y="6075688"/>
            <a:ext cx="1048121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b="1">
                <a:latin typeface="Trade Gothic Next Cond"/>
              </a:rPr>
              <a:t>LOGO 3</a:t>
            </a:r>
          </a:p>
          <a:p>
            <a:pPr algn="ctr"/>
            <a:r>
              <a:rPr lang="fr-FR" sz="1400" b="1">
                <a:latin typeface="Trade Gothic Next Cond"/>
              </a:rPr>
              <a:t>Ex. Partenaires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09E278F-EB05-AD9B-3A02-0968D923E700}"/>
              </a:ext>
            </a:extLst>
          </p:cNvPr>
          <p:cNvCxnSpPr/>
          <p:nvPr/>
        </p:nvCxnSpPr>
        <p:spPr>
          <a:xfrm>
            <a:off x="3313" y="5989672"/>
            <a:ext cx="9908226" cy="66204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420CB395-61C1-3C4D-07CE-3B9D1F454101}"/>
              </a:ext>
            </a:extLst>
          </p:cNvPr>
          <p:cNvSpPr txBox="1"/>
          <p:nvPr/>
        </p:nvSpPr>
        <p:spPr>
          <a:xfrm>
            <a:off x="100808" y="4277007"/>
            <a:ext cx="1048121" cy="1015663"/>
          </a:xfrm>
          <a:prstGeom prst="rect">
            <a:avLst/>
          </a:prstGeom>
          <a:solidFill>
            <a:srgbClr val="00B0F0"/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000" b="1">
                <a:solidFill>
                  <a:schemeClr val="bg1"/>
                </a:solidFill>
                <a:latin typeface="Trade Gothic Next Cond"/>
              </a:rPr>
              <a:t>Attention : Pas de logo au-dessus de la ligne bleue (limite du drapeau Marianne)</a:t>
            </a:r>
            <a:endParaRPr lang="fr-FR">
              <a:solidFill>
                <a:schemeClr val="bg1"/>
              </a:solidFill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B588D53A-8B20-13CA-8928-703D56F57FA2}"/>
              </a:ext>
            </a:extLst>
          </p:cNvPr>
          <p:cNvCxnSpPr/>
          <p:nvPr/>
        </p:nvCxnSpPr>
        <p:spPr>
          <a:xfrm>
            <a:off x="1017945" y="5188538"/>
            <a:ext cx="10755" cy="82489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9D0E5F47-1EDD-0BA5-139B-DAB2CE874994}"/>
              </a:ext>
            </a:extLst>
          </p:cNvPr>
          <p:cNvSpPr txBox="1"/>
          <p:nvPr/>
        </p:nvSpPr>
        <p:spPr>
          <a:xfrm>
            <a:off x="6831249" y="4340941"/>
            <a:ext cx="1048121" cy="707886"/>
          </a:xfrm>
          <a:prstGeom prst="rect">
            <a:avLst/>
          </a:prstGeom>
          <a:solidFill>
            <a:srgbClr val="00B0F0"/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000" b="1">
                <a:solidFill>
                  <a:schemeClr val="bg1"/>
                </a:solidFill>
                <a:latin typeface="Trade Gothic Next Cond"/>
              </a:rPr>
              <a:t>Centrer les logos horizontalement et de répartir les blancs entre eux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1700653-5CA8-3FE7-0545-9D7147C1BCE4}"/>
              </a:ext>
            </a:extLst>
          </p:cNvPr>
          <p:cNvCxnSpPr>
            <a:cxnSpLocks/>
          </p:cNvCxnSpPr>
          <p:nvPr/>
        </p:nvCxnSpPr>
        <p:spPr>
          <a:xfrm>
            <a:off x="6925683" y="4958375"/>
            <a:ext cx="6493" cy="1118989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DE3346BD-D9CB-18F4-0E00-14873E18BB6B}"/>
              </a:ext>
            </a:extLst>
          </p:cNvPr>
          <p:cNvSpPr txBox="1"/>
          <p:nvPr/>
        </p:nvSpPr>
        <p:spPr>
          <a:xfrm>
            <a:off x="8348357" y="4349465"/>
            <a:ext cx="1048121" cy="1015663"/>
          </a:xfrm>
          <a:prstGeom prst="rect">
            <a:avLst/>
          </a:prstGeom>
          <a:solidFill>
            <a:srgbClr val="00B0F0"/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000" b="1">
                <a:solidFill>
                  <a:schemeClr val="bg1"/>
                </a:solidFill>
                <a:latin typeface="Trade Gothic Next Cond"/>
              </a:rPr>
              <a:t>Les logos Gouvernement et Orchestre à l'Ecole ne peuvent bouger de place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88D1FC07-504E-7995-040E-3044F8DFCD80}"/>
              </a:ext>
            </a:extLst>
          </p:cNvPr>
          <p:cNvCxnSpPr>
            <a:cxnSpLocks/>
          </p:cNvCxnSpPr>
          <p:nvPr/>
        </p:nvCxnSpPr>
        <p:spPr>
          <a:xfrm>
            <a:off x="8442787" y="4966899"/>
            <a:ext cx="6493" cy="1118989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E5615260-49AD-06B0-803F-9A9401F03322}"/>
              </a:ext>
            </a:extLst>
          </p:cNvPr>
          <p:cNvSpPr txBox="1"/>
          <p:nvPr/>
        </p:nvSpPr>
        <p:spPr>
          <a:xfrm>
            <a:off x="994725" y="122601"/>
            <a:ext cx="786544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b="1">
                <a:latin typeface="Trade Gothic Next Cond"/>
              </a:rPr>
              <a:t>SLIDE 1 AVEC LES INDICATIONS - SLIDE 2 A UTILISER POUR VOTRE INVITATION - SLIDE 3 MODELE D'UNE INVITATION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3C4F61-1650-D442-99E5-7B1F12469FBA}"/>
              </a:ext>
            </a:extLst>
          </p:cNvPr>
          <p:cNvSpPr txBox="1"/>
          <p:nvPr/>
        </p:nvSpPr>
        <p:spPr>
          <a:xfrm>
            <a:off x="994744" y="1022399"/>
            <a:ext cx="2483243" cy="26161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  <a:latin typeface="Trade Gothic Next Cond"/>
                <a:ea typeface="Tahoma"/>
                <a:cs typeface="Tahoma"/>
              </a:rPr>
              <a:t>Police Trade Gothic (ou Arial)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BEED992-AEDD-DDF2-811D-9F842B5A6234}"/>
              </a:ext>
            </a:extLst>
          </p:cNvPr>
          <p:cNvSpPr txBox="1"/>
          <p:nvPr/>
        </p:nvSpPr>
        <p:spPr>
          <a:xfrm>
            <a:off x="725543" y="1284779"/>
            <a:ext cx="847476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>
                <a:latin typeface="Trade Gothic Next Cond"/>
                <a:ea typeface="Tahoma"/>
                <a:cs typeface="Tahoma"/>
              </a:rPr>
              <a:t>Prénom + Nom</a:t>
            </a:r>
          </a:p>
          <a:p>
            <a:pPr algn="ctr"/>
            <a:r>
              <a:rPr lang="fr-FR" sz="1600" b="1" i="1">
                <a:latin typeface="Trade Gothic Next Cond"/>
                <a:ea typeface="Tahoma"/>
                <a:cs typeface="Tahoma"/>
              </a:rPr>
              <a:t>Titre en italique ou dans un corps inférieur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7D883A-26DA-18AC-7A88-D29263CE674B}"/>
              </a:ext>
            </a:extLst>
          </p:cNvPr>
          <p:cNvSpPr txBox="1"/>
          <p:nvPr/>
        </p:nvSpPr>
        <p:spPr>
          <a:xfrm>
            <a:off x="712312" y="1945269"/>
            <a:ext cx="424640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>
                <a:latin typeface="Trade Gothic Next Cond"/>
              </a:rPr>
              <a:t>Prénom + Nom</a:t>
            </a:r>
            <a:endParaRPr lang="en-US" sz="1600">
              <a:latin typeface="Trade Gothic Next Cond"/>
            </a:endParaRPr>
          </a:p>
          <a:p>
            <a:pPr algn="ctr"/>
            <a:r>
              <a:rPr lang="fr-FR" sz="1600" b="1" i="1">
                <a:latin typeface="Trade Gothic Next Cond"/>
              </a:rPr>
              <a:t>Titre en italique ou dans un corps inférieur</a:t>
            </a:r>
            <a:endParaRPr lang="en-US" sz="1600">
              <a:latin typeface="Trade Gothic Next Cond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5A050DB-0228-6FCC-FBE4-475C1D1960BF}"/>
              </a:ext>
            </a:extLst>
          </p:cNvPr>
          <p:cNvSpPr txBox="1"/>
          <p:nvPr/>
        </p:nvSpPr>
        <p:spPr>
          <a:xfrm>
            <a:off x="4957424" y="1952113"/>
            <a:ext cx="424244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>
                <a:latin typeface="Trade Gothic Next Cond"/>
                <a:cs typeface="Segoe UI"/>
              </a:rPr>
              <a:t>Prénom + Nom</a:t>
            </a:r>
            <a:r>
              <a:rPr lang="en-US" sz="1600">
                <a:latin typeface="Trade Gothic Next Cond"/>
                <a:cs typeface="Segoe UI"/>
              </a:rPr>
              <a:t>​</a:t>
            </a:r>
          </a:p>
          <a:p>
            <a:pPr algn="ctr"/>
            <a:r>
              <a:rPr lang="fr-FR" sz="1600" b="1" i="1">
                <a:latin typeface="Trade Gothic Next Cond"/>
                <a:cs typeface="Segoe UI"/>
              </a:rPr>
              <a:t>Titre en italique ou dans un corps inférieur</a:t>
            </a:r>
            <a:r>
              <a:rPr lang="en-US" sz="1600">
                <a:latin typeface="Trade Gothic Next Cond"/>
                <a:cs typeface="Segoe UI"/>
              </a:rPr>
              <a:t>​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E6D1B21-454F-5C6E-7C3A-EA7B8BB990CB}"/>
              </a:ext>
            </a:extLst>
          </p:cNvPr>
          <p:cNvSpPr txBox="1"/>
          <p:nvPr/>
        </p:nvSpPr>
        <p:spPr>
          <a:xfrm>
            <a:off x="711651" y="2783682"/>
            <a:ext cx="8474764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>
                <a:latin typeface="Trade Gothic Next Cond"/>
                <a:ea typeface="Tahoma"/>
                <a:cs typeface="Tahoma"/>
              </a:rPr>
              <a:t>ont le plaisir de vous convier</a:t>
            </a:r>
          </a:p>
          <a:p>
            <a:pPr algn="ctr"/>
            <a:r>
              <a:rPr lang="fr-FR" sz="1600" b="1">
                <a:latin typeface="Trade Gothic Next Cond"/>
                <a:ea typeface="Tahoma"/>
                <a:cs typeface="Tahoma"/>
              </a:rPr>
              <a:t>à l'inauguration de l'orchestre à l'école de …..</a:t>
            </a:r>
          </a:p>
          <a:p>
            <a:pPr algn="ctr"/>
            <a:endParaRPr lang="fr-FR" sz="1400" b="1">
              <a:latin typeface="Trade Gothic Next Cond"/>
              <a:ea typeface="Tahoma"/>
              <a:cs typeface="Tahoma"/>
            </a:endParaRPr>
          </a:p>
          <a:p>
            <a:pPr algn="ctr"/>
            <a:r>
              <a:rPr lang="fr-FR" sz="2000" b="1">
                <a:latin typeface="Trade Gothic Next HvyCd"/>
                <a:ea typeface="Tahoma"/>
                <a:cs typeface="Tahoma"/>
              </a:rPr>
              <a:t>Jour + Date + Mois + Année + </a:t>
            </a:r>
            <a:r>
              <a:rPr lang="fr-FR" sz="2000" b="1" err="1">
                <a:latin typeface="Trade Gothic Next HvyCd"/>
                <a:ea typeface="Tahoma"/>
                <a:cs typeface="Tahoma"/>
              </a:rPr>
              <a:t>XXh</a:t>
            </a:r>
            <a:endParaRPr lang="fr-FR" sz="2000" b="1">
              <a:latin typeface="Trade Gothic Next HvyCd"/>
              <a:ea typeface="Tahoma"/>
              <a:cs typeface="Tahoma"/>
            </a:endParaRPr>
          </a:p>
          <a:p>
            <a:pPr algn="ctr"/>
            <a:endParaRPr lang="fr-FR" b="1">
              <a:latin typeface="Trade Gothic Next HvyCd"/>
              <a:ea typeface="Tahoma"/>
              <a:cs typeface="Tahoma"/>
            </a:endParaRPr>
          </a:p>
          <a:p>
            <a:pPr algn="ctr"/>
            <a:r>
              <a:rPr lang="fr-FR" sz="1600" b="1">
                <a:latin typeface="Trade Gothic Next Cond"/>
                <a:ea typeface="Tahoma"/>
                <a:cs typeface="Tahoma"/>
              </a:rPr>
              <a:t>Lieu</a:t>
            </a:r>
            <a:endParaRPr lang="fr-FR" sz="1600">
              <a:latin typeface="Tahoma"/>
              <a:ea typeface="Tahoma"/>
              <a:cs typeface="Tahoma"/>
            </a:endParaRPr>
          </a:p>
          <a:p>
            <a:pPr algn="ctr"/>
            <a:endParaRPr lang="fr-FR" sz="1400" b="1">
              <a:latin typeface="Trade Gothic Next Cond"/>
              <a:ea typeface="Tahoma"/>
              <a:cs typeface="Tahoma"/>
            </a:endParaRPr>
          </a:p>
          <a:p>
            <a:pPr algn="ctr"/>
            <a:r>
              <a:rPr lang="fr-FR" sz="1400" b="1">
                <a:latin typeface="Trade Gothic Next Cond"/>
                <a:ea typeface="Tahoma"/>
                <a:cs typeface="Tahoma"/>
              </a:rPr>
              <a:t>Adresse exacte du lieu si nécessaire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65671AC-CC90-C5BE-6086-79F3682BF83B}"/>
              </a:ext>
            </a:extLst>
          </p:cNvPr>
          <p:cNvSpPr txBox="1"/>
          <p:nvPr/>
        </p:nvSpPr>
        <p:spPr>
          <a:xfrm>
            <a:off x="725997" y="5205271"/>
            <a:ext cx="845171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b="1" i="1">
                <a:latin typeface="Trade Gothic Next Cond"/>
                <a:ea typeface="Tahoma"/>
                <a:cs typeface="Tahoma"/>
              </a:rPr>
              <a:t>Coordonnées de la puissance invitante + RSVP avec date limite + email et/ou téléphone pour la réponse</a:t>
            </a:r>
            <a:endParaRPr lang="fr-FR" i="1"/>
          </a:p>
        </p:txBody>
      </p:sp>
    </p:spTree>
    <p:extLst>
      <p:ext uri="{BB962C8B-B14F-4D97-AF65-F5344CB8AC3E}">
        <p14:creationId xmlns:p14="http://schemas.microsoft.com/office/powerpoint/2010/main" val="49815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CA599FF-F18B-BED8-E76B-A0EDBE309F1D}"/>
              </a:ext>
            </a:extLst>
          </p:cNvPr>
          <p:cNvSpPr txBox="1"/>
          <p:nvPr/>
        </p:nvSpPr>
        <p:spPr>
          <a:xfrm>
            <a:off x="725543" y="1284779"/>
            <a:ext cx="847476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>
                <a:latin typeface="Trade Gothic Next Cond"/>
                <a:ea typeface="Tahoma"/>
                <a:cs typeface="Tahoma"/>
              </a:rPr>
              <a:t>Prénom + Nom</a:t>
            </a:r>
          </a:p>
          <a:p>
            <a:pPr algn="ctr"/>
            <a:r>
              <a:rPr lang="fr-FR" sz="1600" b="1" i="1">
                <a:latin typeface="Trade Gothic Next Cond"/>
                <a:ea typeface="Tahoma"/>
                <a:cs typeface="Tahoma"/>
              </a:rPr>
              <a:t>Titre en italique ou dans un corps inférieur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789182C-CF00-C66F-B74F-1BB8DACBAFDA}"/>
              </a:ext>
            </a:extLst>
          </p:cNvPr>
          <p:cNvSpPr txBox="1"/>
          <p:nvPr/>
        </p:nvSpPr>
        <p:spPr>
          <a:xfrm>
            <a:off x="712312" y="1945269"/>
            <a:ext cx="424640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>
                <a:latin typeface="Trade Gothic Next Cond"/>
              </a:rPr>
              <a:t>Prénom + Nom</a:t>
            </a:r>
            <a:endParaRPr lang="en-US" sz="1600">
              <a:latin typeface="Trade Gothic Next Cond"/>
            </a:endParaRPr>
          </a:p>
          <a:p>
            <a:pPr algn="ctr"/>
            <a:r>
              <a:rPr lang="fr-FR" sz="1600" b="1" i="1">
                <a:latin typeface="Trade Gothic Next Cond"/>
              </a:rPr>
              <a:t>Titre en italique ou dans un corps inférieur</a:t>
            </a:r>
            <a:endParaRPr lang="en-US" sz="1600">
              <a:latin typeface="Trade Gothic Next Cond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F2442E-86E6-C5CC-6E20-26B8035A3940}"/>
              </a:ext>
            </a:extLst>
          </p:cNvPr>
          <p:cNvSpPr txBox="1"/>
          <p:nvPr/>
        </p:nvSpPr>
        <p:spPr>
          <a:xfrm>
            <a:off x="4957424" y="1952113"/>
            <a:ext cx="424244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>
                <a:latin typeface="Trade Gothic Next Cond"/>
                <a:cs typeface="Segoe UI"/>
              </a:rPr>
              <a:t>Prénom + Nom</a:t>
            </a:r>
            <a:r>
              <a:rPr lang="en-US" sz="1600">
                <a:latin typeface="Trade Gothic Next Cond"/>
                <a:cs typeface="Segoe UI"/>
              </a:rPr>
              <a:t>​</a:t>
            </a:r>
          </a:p>
          <a:p>
            <a:pPr algn="ctr"/>
            <a:r>
              <a:rPr lang="fr-FR" sz="1600" b="1" i="1">
                <a:latin typeface="Trade Gothic Next Cond"/>
                <a:cs typeface="Segoe UI"/>
              </a:rPr>
              <a:t>Titre en italique ou dans un corps inférieur</a:t>
            </a:r>
            <a:r>
              <a:rPr lang="en-US" sz="1600">
                <a:latin typeface="Trade Gothic Next Cond"/>
                <a:cs typeface="Segoe UI"/>
              </a:rPr>
              <a:t>​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C8A8C0-7DCE-B287-FC11-5CC9FB5EF5F6}"/>
              </a:ext>
            </a:extLst>
          </p:cNvPr>
          <p:cNvSpPr txBox="1"/>
          <p:nvPr/>
        </p:nvSpPr>
        <p:spPr>
          <a:xfrm>
            <a:off x="711651" y="2783682"/>
            <a:ext cx="8474764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b="1">
                <a:latin typeface="Trade Gothic Next Cond"/>
                <a:ea typeface="Tahoma"/>
                <a:cs typeface="Tahoma"/>
              </a:rPr>
              <a:t>ont le plaisir de vous convier</a:t>
            </a:r>
          </a:p>
          <a:p>
            <a:pPr algn="ctr"/>
            <a:r>
              <a:rPr lang="fr-FR" sz="1600" b="1">
                <a:latin typeface="Trade Gothic Next Cond"/>
                <a:ea typeface="Tahoma"/>
                <a:cs typeface="Tahoma"/>
              </a:rPr>
              <a:t>à l'inauguration de l'orchestre à l'école de …..</a:t>
            </a:r>
          </a:p>
          <a:p>
            <a:pPr algn="ctr"/>
            <a:endParaRPr lang="fr-FR" sz="1400" b="1">
              <a:latin typeface="Trade Gothic Next Cond"/>
              <a:ea typeface="Tahoma"/>
              <a:cs typeface="Tahoma"/>
            </a:endParaRPr>
          </a:p>
          <a:p>
            <a:pPr algn="ctr"/>
            <a:r>
              <a:rPr lang="fr-FR" sz="2000" b="1">
                <a:latin typeface="Trade Gothic Next HvyCd"/>
                <a:ea typeface="Tahoma"/>
                <a:cs typeface="Tahoma"/>
              </a:rPr>
              <a:t>Jour + Date + Mois + Année + </a:t>
            </a:r>
            <a:r>
              <a:rPr lang="fr-FR" sz="2000" b="1" err="1">
                <a:latin typeface="Trade Gothic Next HvyCd"/>
                <a:ea typeface="Tahoma"/>
                <a:cs typeface="Tahoma"/>
              </a:rPr>
              <a:t>XXh</a:t>
            </a:r>
            <a:endParaRPr lang="fr-FR" sz="2000" b="1">
              <a:latin typeface="Trade Gothic Next HvyCd"/>
              <a:ea typeface="Tahoma"/>
              <a:cs typeface="Tahoma"/>
            </a:endParaRPr>
          </a:p>
          <a:p>
            <a:pPr algn="ctr"/>
            <a:endParaRPr lang="fr-FR" b="1">
              <a:latin typeface="Trade Gothic Next HvyCd"/>
              <a:ea typeface="Tahoma"/>
              <a:cs typeface="Tahoma"/>
            </a:endParaRPr>
          </a:p>
          <a:p>
            <a:pPr algn="ctr"/>
            <a:r>
              <a:rPr lang="fr-FR" sz="1600" b="1">
                <a:latin typeface="Trade Gothic Next Cond"/>
                <a:ea typeface="Tahoma"/>
                <a:cs typeface="Tahoma"/>
              </a:rPr>
              <a:t>Lieu</a:t>
            </a:r>
            <a:endParaRPr lang="fr-FR" sz="1600">
              <a:latin typeface="Tahoma"/>
              <a:ea typeface="Tahoma"/>
              <a:cs typeface="Tahoma"/>
            </a:endParaRPr>
          </a:p>
          <a:p>
            <a:pPr algn="ctr"/>
            <a:endParaRPr lang="fr-FR" sz="1400" b="1">
              <a:latin typeface="Trade Gothic Next Cond"/>
              <a:ea typeface="Tahoma"/>
              <a:cs typeface="Tahoma"/>
            </a:endParaRPr>
          </a:p>
          <a:p>
            <a:pPr algn="ctr"/>
            <a:r>
              <a:rPr lang="fr-FR" sz="1400" b="1">
                <a:latin typeface="Trade Gothic Next Cond"/>
                <a:ea typeface="Tahoma"/>
                <a:cs typeface="Tahoma"/>
              </a:rPr>
              <a:t>Adresse exacte du lieu si nécessaire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BCF2C69-D26F-ABEF-364E-E1CCE129DDAD}"/>
              </a:ext>
            </a:extLst>
          </p:cNvPr>
          <p:cNvSpPr txBox="1"/>
          <p:nvPr/>
        </p:nvSpPr>
        <p:spPr>
          <a:xfrm>
            <a:off x="725997" y="5205271"/>
            <a:ext cx="845171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b="1" i="1">
                <a:latin typeface="Trade Gothic Next Cond"/>
                <a:ea typeface="Tahoma"/>
                <a:cs typeface="Tahoma"/>
              </a:rPr>
              <a:t>Coordonnées de la puissance invitante + RSVP avec date limite + email et/ou téléphone pour la réponse</a:t>
            </a:r>
            <a:endParaRPr lang="fr-FR" i="1"/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30D35B22-92C9-F4D0-BA75-482A69D83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1406" y="5814784"/>
            <a:ext cx="1421352" cy="786013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6C9B8A41-4F26-5038-B6B4-6C92090A06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43133" y="5960373"/>
            <a:ext cx="1083341" cy="86257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C7EFCDA-6CC7-7428-DDF7-778381F1B7DF}"/>
              </a:ext>
            </a:extLst>
          </p:cNvPr>
          <p:cNvSpPr txBox="1"/>
          <p:nvPr/>
        </p:nvSpPr>
        <p:spPr>
          <a:xfrm>
            <a:off x="4264811" y="588187"/>
            <a:ext cx="1371931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100" b="1">
                <a:latin typeface="Trade Gothic Next Cond"/>
                <a:ea typeface="Tahoma"/>
                <a:cs typeface="Tahoma"/>
              </a:rPr>
              <a:t>Mettre le logo de la puissance invitante</a:t>
            </a:r>
            <a:endParaRPr lang="fr-FR" sz="1100">
              <a:ea typeface="Tahoma"/>
              <a:cs typeface="Tahoma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49BF5D8-1584-F132-FCAF-90925E4069B0}"/>
              </a:ext>
            </a:extLst>
          </p:cNvPr>
          <p:cNvSpPr txBox="1"/>
          <p:nvPr/>
        </p:nvSpPr>
        <p:spPr>
          <a:xfrm>
            <a:off x="3055082" y="6075688"/>
            <a:ext cx="1048121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b="1">
                <a:latin typeface="Trade Gothic Next Cond"/>
              </a:rPr>
              <a:t>LOGO 1</a:t>
            </a:r>
          </a:p>
          <a:p>
            <a:pPr algn="ctr"/>
            <a:r>
              <a:rPr lang="fr-FR" sz="1400" b="1">
                <a:latin typeface="Trade Gothic Next Cond"/>
              </a:rPr>
              <a:t>Ex. Collectivités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64258EB-FBE2-AC35-DDB4-51D49BB37A85}"/>
              </a:ext>
            </a:extLst>
          </p:cNvPr>
          <p:cNvSpPr txBox="1"/>
          <p:nvPr/>
        </p:nvSpPr>
        <p:spPr>
          <a:xfrm>
            <a:off x="4644847" y="6075688"/>
            <a:ext cx="1048121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b="1">
                <a:latin typeface="Trade Gothic Next Cond"/>
              </a:rPr>
              <a:t>LOGO 2</a:t>
            </a:r>
          </a:p>
          <a:p>
            <a:pPr algn="ctr"/>
            <a:r>
              <a:rPr lang="fr-FR" sz="1400" b="1">
                <a:latin typeface="Trade Gothic Next Cond"/>
              </a:rPr>
              <a:t>Ex. </a:t>
            </a:r>
            <a:br>
              <a:rPr lang="fr-FR" sz="1400" b="1">
                <a:latin typeface="Trade Gothic Next Cond"/>
              </a:rPr>
            </a:br>
            <a:r>
              <a:rPr lang="fr-FR" sz="1400" b="1">
                <a:latin typeface="Trade Gothic Next Cond"/>
              </a:rPr>
              <a:t>Mécènes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E99BEE2-E1B9-F1A0-1FD9-0276F26959EB}"/>
              </a:ext>
            </a:extLst>
          </p:cNvPr>
          <p:cNvSpPr txBox="1"/>
          <p:nvPr/>
        </p:nvSpPr>
        <p:spPr>
          <a:xfrm>
            <a:off x="6191921" y="6075688"/>
            <a:ext cx="1048121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108000" tIns="45720" rIns="10800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400" b="1">
                <a:latin typeface="Trade Gothic Next Cond"/>
              </a:rPr>
              <a:t>LOGO 3</a:t>
            </a:r>
          </a:p>
          <a:p>
            <a:pPr algn="ctr"/>
            <a:r>
              <a:rPr lang="fr-FR" sz="1400" b="1">
                <a:latin typeface="Trade Gothic Next Cond"/>
              </a:rPr>
              <a:t>Ex. Partenaires</a:t>
            </a:r>
          </a:p>
        </p:txBody>
      </p:sp>
    </p:spTree>
    <p:extLst>
      <p:ext uri="{BB962C8B-B14F-4D97-AF65-F5344CB8AC3E}">
        <p14:creationId xmlns:p14="http://schemas.microsoft.com/office/powerpoint/2010/main" val="4222129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428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PSLIDETOCALGOID" val="ScriptedShapesTocAlgo"/>
  <p:tag name="UPSLIDETOCMASTERID" val="Wavestone White - Landscape EN7 13 2016"/>
  <p:tag name="UPSLIDETOCMASTERNAME" val="Wavestone White - Landscape EN"/>
  <p:tag name="UPSLIDETOCMASTERLASTEDITIONDATE" val="636045403044458308"/>
  <p:tag name="UPSLIDETOCOPTIONS" val="&lt;?xml version=&quot;1.0&quot; encoding=&quot;utf-16&quot;?&gt;&#10;&lt;TocContentOptions xmlns:xsi=&quot;http://www.w3.org/2001/XMLSchema-instance&quot; xmlns:xsd=&quot;http://www.w3.org/2001/XMLSchema&quot;&gt;&#10;  &lt;TocSlidesOptions&gt;&#10;    &lt;ContainsSubSectionTitles&gt;false&lt;/ContainsSubSectionTitles&gt;&#10;    &lt;ContainsSlideTitles&gt;false&lt;/ContainsSlideTitles&gt;&#10;    &lt;ContainsParentLessSlidesTitles&gt;false&lt;/ContainsParentLessSlidesTitles&gt;&#10;    &lt;ContainsPrentLessSubsections&gt;false&lt;/ContainsPrentLessSubsections&gt;&#10;    &lt;ContainsAppendix&gt;false&lt;/ContainsAppendix&gt;&#10;    &lt;ContainsUnNumberedSections&gt;false&lt;/ContainsUnNumberedSections&gt;&#10;    &lt;SlideTitle&gt;Agenda&lt;/SlideTitle&gt;&#10;  &lt;/TocSlidesOptions&gt;&#10;  &lt;SectionSlideOptions&gt;&#10;    &lt;ContainsOwnSubSection&gt;true&lt;/ContainsOwnSubSection&gt;&#10;    &lt;ContainsOwnSlide&gt;true&lt;/ContainsOwnSlide&gt;&#10;    &lt;ContainsOtherSections&gt;true&lt;/ContainsOtherSections&gt;&#10;    &lt;ContainsOthersSubsection&gt;true&lt;/ContainsOthersSubsection&gt;&#10;    &lt;containsAppendix&gt;true&lt;/containsAppendix&gt;&#10;    &lt;containsUnnumberedSections&gt;true&lt;/containsUnnumberedSections&gt;&#10;    &lt;SlideTitle&gt;Table of contents&lt;/SlideTitle&gt;&#10;  &lt;/SectionSlideOptions&gt;&#10;  &lt;SubSectionSlideOptions&gt;&#10;    &lt;ContainsOtherSubsections&gt;true&lt;/ContainsOtherSubsections&gt;&#10;    &lt;ContainsOwnSlides&gt;true&lt;/ContainsOwnSlides&gt;&#10;    &lt;ContainsParentSection&gt;true&lt;/ContainsParentSection&gt;&#10;    &lt;ContainsOtherSections&gt;true&lt;/ContainsOtherSections&gt;&#10;    &lt;containsAppendix&gt;true&lt;/containsAppendix&gt;&#10;    &lt;containsUnnumberedSections&gt;true&lt;/containsUnnumberedSections&gt;&#10;    &lt;SlideTitle&gt;Table of contents&lt;/SlideTitle&gt;&#10;  &lt;/SubSectionSlideOptions&gt;&#10;  &lt;UsedSlideLayouts&gt;&#10;    &lt;TocSlidesLayout&gt;&#10;      &lt;DesignName&gt;DRAFT-FR-A4-Deliverable-201619&lt;/DesignName&gt;&#10;      &lt;LayoutName&gt;Blank page&lt;/LayoutName&gt;&#10;    &lt;/TocSlidesLayout&gt;&#10;    &lt;SectionLayout&gt;&#10;      &lt;DesignName&gt;DRAFT-FR-A4-Deliverable-201619&lt;/DesignName&gt;&#10;      &lt;LayoutName&gt;Blank page&lt;/LayoutName&gt;&#10;    &lt;/SectionLayout&gt;&#10;    &lt;SubsectionLayout&gt;&#10;      &lt;DesignName&gt;DRAFT-FR-A4-Deliverable-201619&lt;/DesignName&gt;&#10;      &lt;LayoutName&gt;Blank page&lt;/LayoutName&gt;&#10;    &lt;/SubsectionLayout&gt;&#10;    &lt;TitleSliLayout&gt;&#10;      &lt;DesignName&gt;DRAFT-FR-A4-Deliverable-201619&lt;/DesignName&gt;&#10;      &lt;LayoutName&gt;Cover White + Image&lt;/LayoutName&gt;&#10;    &lt;/TitleSliLayout&gt;&#10;  &lt;/UsedSlideLayouts&gt;&#10;  &lt;ActiveReminders&gt;&#10;    &lt;ReminderScriptList&gt;&#10;      &lt;ReminderScript&gt;&#10;        &lt;Key xsi:type=&quot;xsd:string&quot;&gt;Reminder19/07/2016 13:48:31518297754&lt;/Key&gt;&#10;        &lt;Value xsi:type=&quot;xsd:string&quot;&gt;&amp;lt;%SubSecNumElseSecNum%&amp;gt;&amp;lt;%DotIfSubSecOrSecNum%&amp;gt; &amp;lt;%SubSecNameElseSecName%&amp;gt;&lt;/Value&gt;&#10;      &lt;/ReminderScript&gt;&#10;    &lt;/ReminderScriptList&gt;&#10;  &lt;/ActiveReminders&gt;&#10;  &lt;CustomAlgoOptions xsi:type=&quot;ScriptedSpecificAlgoOptions&quot;&gt;&#10;    &lt;CustomBaseAlgoOptions&gt;&#10;      &lt;UseSlideTitleAsSubSectionMarker&gt;false&lt;/UseSlideTitleAsSubSectionMarker&gt;&#10;      &lt;SlideTitleAsSectionMarker&gt;&#10;        &lt;UseTitleAsReminder&gt;false&lt;/UseTitleAsReminder&gt;&#10;      &lt;/SlideTitleAsSectionMarker&gt;&#10;      &lt;ShowSectionNums&gt;true&lt;/ShowSectionNums&gt;&#10;      &lt;ShowSlideIndex&gt;true&lt;/ShowSlideIndex&gt;&#10;      &lt;myColorOfNonCurrentItems&gt;&#10;        &lt;UseFixedColor&gt;false&lt;/UseFixedColor&gt;&#10;        &lt;R&gt;0&lt;/R&gt;&#10;        &lt;G&gt;0&lt;/G&gt;&#10;        &lt;B&gt;0&lt;/B&gt;&#10;      &lt;/myColorOfNonCurrentItems&gt;&#10;      &lt;currentItemFormat&gt;&#10;        &lt;UseBanner&gt;false&lt;/UseBanner&gt;&#10;        &lt;BannerFillR&gt;0&lt;/BannerFillR&gt;&#10;        &lt;BannerFillG&gt;0&lt;/BannerFillG&gt;&#10;        &lt;BannerFillB&gt;0&lt;/BannerFillB&gt;&#10;        &lt;ForceBold&gt;false&lt;/ForceBold&gt;&#10;        &lt;ApplyToSubSections&gt;true&lt;/ApplyToSubSections&gt;&#10;        &lt;ApplyToSectionsOnSubSectionDividers&gt;false&lt;/ApplyToSectionsOnSubSectionDividers&gt;&#10;        &lt;UseSubSecSpecificBanner&gt;false&lt;/UseSubSecSpecificBanner&gt;&#10;        &lt;SubSecBannerFillR&gt;0&lt;/SubSecBannerFillR&gt;&#10;        &lt;SubSecBannerFillG&gt;0&lt;/SubSecBannerFillG&gt;&#10;        &lt;SubSecBannerFillB&gt;0&lt;/SubSecBannerFillB&gt;&#10;      &lt;/currentItemFormat&gt;&#10;      &lt;nonCurrentItemAttenuation&gt;&#10;        &lt;Shading&gt;0.6&lt;/Shading&gt;&#10;      &lt;/nonCurrentItemAttenuation&gt;&#10;      &lt;ForceDisplayTOCOnTwocolumns&gt;false&lt;/ForceDisplayTOCOnTwocolumns&gt;&#10;      &lt;DisplayTOCOnTwocolumns&gt;false&lt;/DisplayTOCOnTwocolumns&gt;&#10;      &lt;Scripts&gt;&#10;        &lt;BeforeSubSecTitle /&gt;&#10;        &lt;BeforeSlideIndex&gt;Page &lt;/BeforeSlideIndex&gt;&#10;        &lt;AfterSecNum /&gt;&#10;        &lt;BeforeSecNum&gt;0&lt;/BeforeSecNum&gt;&#10;        &lt;AfterSubSecNum /&gt;&#10;        &lt;BeforeSubSecNum /&gt;&#10;      &lt;/Scripts&gt;&#10;      &lt;Lines&gt;&#10;        &lt;UseLineBelowSections&gt;false&lt;/UseLineBelowSections&gt;&#10;        &lt;LineBelowSection&gt;&#10;          &lt;XOffset&gt;0&lt;/XOffset&gt;&#10;          &lt;YOffset&gt;0&lt;/YOffset&gt;&#10;          &lt;Weight&gt;0&lt;/Weight&gt;&#10;          &lt;R&gt;0&lt;/R&gt;&#10;          &lt;G&gt;0&lt;/G&gt;&#10;          &lt;B&gt;0&lt;/B&gt;&#10;          &lt;LineStyle&gt;1&lt;/LineStyle&gt;&#10;        &lt;/LineBelowSection&gt;&#10;      &lt;/Lines&gt;&#10;      &lt;ManVerticalSpacing&gt;&#10;        &lt;UseManualSpacing&gt;false&lt;/UseManualSpacing&gt;&#10;        &lt;ManualSpacing&gt;&#10;          &lt;SpaceBeforeSections&gt;17.4750233&lt;/SpaceBeforeSections&gt;&#10;          &lt;SpaceBeforeSubSections&gt;11.6500158&lt;/SpaceBeforeSubSections&gt;&#10;          &lt;SpaceBeforeSlides&gt;5.825008&lt;/SpaceBeforeSlides&gt;&#10;        &lt;/ManualSpacing&gt;&#10;        &lt;ManualSpacingSections&gt;&#10;          &lt;SpaceBeforeSections&gt;0&lt;/SpaceBeforeSections&gt;&#10;          &lt;SpaceBeforeSubSections&gt;0&lt;/SpaceBeforeSubSections&gt;&#10;          &lt;SpaceBeforeSlides&gt;0&lt;/SpaceBeforeSlides&gt;&#10;        &lt;/ManualSpacingSections&gt;&#10;        &lt;ManualSpacingSubSections&gt;&#10;          &lt;SpaceBeforeSections&gt;0&lt;/SpaceBeforeSections&gt;&#10;          &lt;SpaceBeforeSubSections&gt;0&lt;/SpaceBeforeSubSections&gt;&#10;          &lt;SpaceBeforeSlides&gt;0&lt;/SpaceBeforeSlides&gt;&#10;        &lt;/ManualSpacingSubSections&gt;&#10;        &lt;UseSpecificSpacingForSecDivider&gt;false&lt;/UseSpecificSpacingForSecDivider&gt;&#10;        &lt;UseSpecificSpacingForSubSecDivider&gt;false&lt;/UseSpecificSpacingForSubSecDivider&gt;&#10;      &lt;/ManVerticalSpacing&gt;&#10;    &lt;/CustomBaseAlgoOptions&gt;&#10;    &lt;Sh1SecDividerOptions&gt;&#10;      &lt;UseShapeInDividers&gt;true&lt;/UseShapeInDividers&gt;&#10;      &lt;script&gt;0&amp;lt;%SectionNum%&amp;gt;&lt;/script&gt;&#10;    &lt;/Sh1SecDividerOptions&gt;&#10;    &lt;Sh2SecDividerOptions&gt;&#10;      &lt;UseShapeInDividers&gt;true&lt;/UseShapeInDividers&gt;&#10;      &lt;script&gt;&amp;lt;%SectionName%&amp;gt;&lt;/script&gt;&#10;    &lt;/Sh2SecDividerOptions&gt;&#10;    &lt;Sh3SecDividerOptions&gt;&#10;      &lt;UseShapeInDividers&gt;false&lt;/UseShapeInDividers&gt;&#10;    &lt;/Sh3SecDividerOptions&gt;&#10;    &lt;Sh1SubSecDividerOptions&gt;&#10;      &lt;UseShapeInDividers&gt;false&lt;/UseShapeInDividers&gt;&#10;      &lt;script&gt;&amp;lt;%SectionName%&amp;gt;&lt;/script&gt;&#10;    &lt;/Sh1SubSecDividerOptions&gt;&#10;    &lt;Sh2SubSecDividerOptions&gt;&#10;      &lt;UseShapeInDividers&gt;false&lt;/UseShapeInDividers&gt;&#10;    &lt;/Sh2SubSecDividerOptions&gt;&#10;    &lt;Sh3SubSecDividerOptions&gt;&#10;      &lt;UseShapeInDividers&gt;false&lt;/UseShapeInDividers&gt;&#10;    &lt;/Sh3SubSecDividerOptions&gt;&#10;  &lt;/CustomAlgoOptions&gt;&#10;  &lt;XmlSubSectionsHaveSlide&gt;false&lt;/XmlSubSectionsHaveSlide&gt;&#10;  &lt;AllowDuplicateTitleSlides&gt;true&lt;/AllowDuplicateTitleSlides&gt;&#10;  &lt;ShowEmptySlideTitles&gt;false&lt;/ShowEmptySlideTitles&gt;&#10;  &lt;NumberingOption&gt;&#10;    &lt;NumType&gt;FullArabic&lt;/NumType&gt;&#10;  &lt;/NumberingOption&gt;&#10;  &lt;NumberingOptionForAppendix&gt;&#10;    &lt;NumType&gt;RomanAndLetters&lt;/NumType&gt;&#10;  &lt;/NumberingOptionForAppendix&gt;&#10;&lt;/TocContentOptions&gt;"/>
  <p:tag name="SP_AGENDA" val="TOC Dividers SectionNumber SlideNumb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5/8 [5]&quot; /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6/8 [6]&quot; /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7/8 [7]&quot; /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8/8 [8]&quot; /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0/4 [0]&quot; /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1/4 [1]&quot; /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2/4 [2]&quot; /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3/4 [3]&quot; /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4/4 [4]&quot; /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0/3 [0]&quot; /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True&quot; Source=&quot;Group 4&quot; Layer=&quot;Group 4&quot; /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1/3 [1]&quot; /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2/3 [2]&quot; /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3/3 [3]&quot; /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True&quot; Source=&quot;Group 5&quot; Layer=&quot;Group 5&quot; /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True&quot; Source=&quot;Harvey 8&quot; Layer=&quot;Harvey 8&quot; /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0/8 [0]&quot; /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1/8 [1]&quot; /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2/8 [2]&quot; /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3/8 [3]&quot; /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4/8 [4]&quot; /&gt;"/>
</p:tagLst>
</file>

<file path=ppt/theme/theme1.xml><?xml version="1.0" encoding="utf-8"?>
<a:theme xmlns:a="http://schemas.openxmlformats.org/drawingml/2006/main" name="Deliverable-EN-A4-Landscape-201910">
  <a:themeElements>
    <a:clrScheme name="Wavestone">
      <a:dk1>
        <a:srgbClr val="5F5F5F"/>
      </a:dk1>
      <a:lt1>
        <a:srgbClr val="FFFFFF"/>
      </a:lt1>
      <a:dk2>
        <a:srgbClr val="F6F6F6"/>
      </a:dk2>
      <a:lt2>
        <a:srgbClr val="503078"/>
      </a:lt2>
      <a:accent1>
        <a:srgbClr val="546B8C"/>
      </a:accent1>
      <a:accent2>
        <a:srgbClr val="B0ADCC"/>
      </a:accent2>
      <a:accent3>
        <a:srgbClr val="CCADC7"/>
      </a:accent3>
      <a:accent4>
        <a:srgbClr val="B24669"/>
      </a:accent4>
      <a:accent5>
        <a:srgbClr val="FF6363"/>
      </a:accent5>
      <a:accent6>
        <a:srgbClr val="21A6A6"/>
      </a:accent6>
      <a:hlink>
        <a:srgbClr val="503078"/>
      </a:hlink>
      <a:folHlink>
        <a:srgbClr val="503078"/>
      </a:folHlink>
    </a:clrScheme>
    <a:fontScheme name="Wavestone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ot="0" spcFirstLastPara="0" vertOverflow="overflow" horzOverflow="overflow" vert="horz" wrap="square" lIns="108000" tIns="72000" rIns="108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bg2"/>
            </a:solidFill>
            <a:ea typeface="+mj-ea"/>
            <a:cs typeface="+mj-cs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08000" rIns="108000" rtlCol="0">
        <a:spAutoFit/>
      </a:bodyPr>
      <a:lstStyle>
        <a:defPPr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4-EN-Deliverable-Landscape-201910.potx" id="{2995AE92-92DA-4689-9EF6-D8157DD1C50F}" vid="{29033D84-71E0-4B2F-A9A2-D3E877E65C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77A9B9A04FDE45874FD3045787B1CA" ma:contentTypeVersion="22" ma:contentTypeDescription="Crée un document." ma:contentTypeScope="" ma:versionID="d369162bfa4960a48a1f19b65d2f9dfa">
  <xsd:schema xmlns:xsd="http://www.w3.org/2001/XMLSchema" xmlns:xs="http://www.w3.org/2001/XMLSchema" xmlns:p="http://schemas.microsoft.com/office/2006/metadata/properties" xmlns:ns2="26e5330a-915f-42e8-a820-dbd0c4d557be" xmlns:ns3="03587555-d773-4e72-96db-646e4eb2b82d" targetNamespace="http://schemas.microsoft.com/office/2006/metadata/properties" ma:root="true" ma:fieldsID="e09de6629dfecb62650b0780a9621ff9" ns2:_="" ns3:_="">
    <xsd:import namespace="26e5330a-915f-42e8-a820-dbd0c4d557be"/>
    <xsd:import namespace="03587555-d773-4e72-96db-646e4eb2b8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Ann_x00e9_e" minOccurs="0"/>
                <xsd:element ref="ns2:MediaServiceLocation" minOccurs="0"/>
                <xsd:element ref="ns2:Artiste_x002f_Groupe" minOccurs="0"/>
                <xsd:element ref="ns2:Lieu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e5330a-915f-42e8-a820-dbd0c4d557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Ann_x00e9_e" ma:index="16" nillable="true" ma:displayName="Année" ma:default="2021" ma:format="Dropdown" ma:internalName="Ann_x00e9_e">
      <xsd:simpleType>
        <xsd:restriction base="dms:Choice">
          <xsd:enumeration value="2022"/>
          <xsd:enumeration value="2021"/>
          <xsd:enumeration value="2020"/>
          <xsd:enumeration value="2019"/>
          <xsd:enumeration value="2018"/>
          <xsd:enumeration value="2017"/>
          <xsd:enumeration value="2016"/>
          <xsd:enumeration value="2015"/>
          <xsd:enumeration value="2014"/>
          <xsd:enumeration value="2013"/>
          <xsd:enumeration value="2012"/>
          <xsd:enumeration value="2011"/>
          <xsd:enumeration value="2010"/>
          <xsd:enumeration value="2009"/>
          <xsd:enumeration value="2008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Artiste_x002f_Groupe" ma:index="18" nillable="true" ma:displayName="Artiste/Groupe" ma:format="Dropdown" ma:internalName="Artiste_x002f_Groupe">
      <xsd:simpleType>
        <xsd:restriction base="dms:Text">
          <xsd:maxLength value="255"/>
        </xsd:restriction>
      </xsd:simpleType>
    </xsd:element>
    <xsd:element name="Lieu" ma:index="19" nillable="true" ma:displayName="Lieu" ma:format="Dropdown" ma:internalName="Lieu">
      <xsd:simpleType>
        <xsd:restriction base="dms:Text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alises d’images" ma:readOnly="false" ma:fieldId="{5cf76f15-5ced-4ddc-b409-7134ff3c332f}" ma:taxonomyMulti="true" ma:sspId="0a7ef168-d26d-4a96-9c5d-dd3cc63c54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587555-d773-4e72-96db-646e4eb2b82d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e2bc9646-c563-40f1-89e7-c9b53f0e27b7}" ma:internalName="TaxCatchAll" ma:showField="CatchAllData" ma:web="03587555-d773-4e72-96db-646e4eb2b8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TemplafyFormConfiguration><![CDATA[{"formFields":[],"formDataEntries":[]}]]></TemplafyFormConfiguration>
</file>

<file path=customXml/item3.xml><?xml version="1.0" encoding="utf-8"?>
<TemplafyTemplateConfiguration><![CDATA[{"elementsMetadata":[],"transformationConfigurations":[],"templateName":"Wavestone template - Landscape","templateDescription":"A4 format","enableDocumentContentUpdater":true,"version":"1.9"}]]></TemplafyTemplateConfiguration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3587555-d773-4e72-96db-646e4eb2b82d">
      <UserInfo>
        <DisplayName>BEN CHRAIT Bilel</DisplayName>
        <AccountId>12</AccountId>
        <AccountType/>
      </UserInfo>
      <UserInfo>
        <DisplayName>WARIDI BENNOUNA Zineb</DisplayName>
        <AccountId>16</AccountId>
        <AccountType/>
      </UserInfo>
    </SharedWithUsers>
    <TaxCatchAll xmlns="03587555-d773-4e72-96db-646e4eb2b82d" xsi:nil="true"/>
    <lcf76f155ced4ddcb4097134ff3c332f xmlns="26e5330a-915f-42e8-a820-dbd0c4d557be">
      <Terms xmlns="http://schemas.microsoft.com/office/infopath/2007/PartnerControls"/>
    </lcf76f155ced4ddcb4097134ff3c332f>
    <Artiste_x002f_Groupe xmlns="26e5330a-915f-42e8-a820-dbd0c4d557be" xsi:nil="true"/>
    <Lieu xmlns="26e5330a-915f-42e8-a820-dbd0c4d557be" xsi:nil="true"/>
    <Ann_x00e9_e xmlns="26e5330a-915f-42e8-a820-dbd0c4d557be">2021</Ann_x00e9_e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2B7B08-89E4-4839-BCD0-88FA67D9FA17}">
  <ds:schemaRefs>
    <ds:schemaRef ds:uri="03587555-d773-4e72-96db-646e4eb2b82d"/>
    <ds:schemaRef ds:uri="26e5330a-915f-42e8-a820-dbd0c4d557b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AA60EEC-75BC-4602-8E05-7A177B30F959}">
  <ds:schemaRefs/>
</ds:datastoreItem>
</file>

<file path=customXml/itemProps3.xml><?xml version="1.0" encoding="utf-8"?>
<ds:datastoreItem xmlns:ds="http://schemas.openxmlformats.org/officeDocument/2006/customXml" ds:itemID="{D6B1ADE7-8493-4576-A319-94D38256B3D1}">
  <ds:schemaRefs/>
</ds:datastoreItem>
</file>

<file path=customXml/itemProps4.xml><?xml version="1.0" encoding="utf-8"?>
<ds:datastoreItem xmlns:ds="http://schemas.openxmlformats.org/officeDocument/2006/customXml" ds:itemID="{12B69CF8-0A8E-4948-891D-B6F82A36F6FD}">
  <ds:schemaRefs>
    <ds:schemaRef ds:uri="03587555-d773-4e72-96db-646e4eb2b82d"/>
    <ds:schemaRef ds:uri="0a48c293-7027-42cd-9bbd-e87b6e38ee53"/>
    <ds:schemaRef ds:uri="26e5330a-915f-42e8-a820-dbd0c4d557be"/>
    <ds:schemaRef ds:uri="http://schemas.microsoft.com/office/2006/metadata/properties"/>
    <ds:schemaRef ds:uri="http://schemas.microsoft.com/office/infopath/2007/PartnerControls"/>
  </ds:schemaRefs>
</ds:datastoreItem>
</file>

<file path=customXml/itemProps5.xml><?xml version="1.0" encoding="utf-8"?>
<ds:datastoreItem xmlns:ds="http://schemas.openxmlformats.org/officeDocument/2006/customXml" ds:itemID="{39CA0A77-A734-4EA3-BC5A-E795AFED71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281</Words>
  <Application>Microsoft Office PowerPoint</Application>
  <PresentationFormat>Format A4 (210 x 297 mm)</PresentationFormat>
  <Paragraphs>49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Deliverable-EN-A4-Landscape-201910</vt:lpstr>
      <vt:lpstr>Présentation PowerPoint</vt:lpstr>
      <vt:lpstr>Présentation PowerPoint</vt:lpstr>
      <vt:lpstr>Présentation PowerPoint</vt:lpstr>
    </vt:vector>
  </TitlesOfParts>
  <Manager>© WAVESTONE</Manager>
  <Company>Wavestone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CHAHLAOUI Ikram</dc:creator>
  <cp:lastModifiedBy>Sophie CHESSOUX</cp:lastModifiedBy>
  <cp:revision>4</cp:revision>
  <cp:lastPrinted>2019-10-23T07:50:37Z</cp:lastPrinted>
  <dcterms:created xsi:type="dcterms:W3CDTF">2019-11-01T09:28:10Z</dcterms:created>
  <dcterms:modified xsi:type="dcterms:W3CDTF">2025-11-05T15:11:35Z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0x0101004477A9B9A04FDE45874FD3045787B1CA</vt:lpwstr>
  </property>
  <property fmtid="{D5CDD505-2E9C-101B-9397-08002B2CF9AE}" pid="3" name="Document status">
    <vt:lpwstr/>
  </property>
  <property fmtid="{D5CDD505-2E9C-101B-9397-08002B2CF9AE}" pid="4" name="TemplafyTimeStamp">
    <vt:lpwstr>2020-02-18T11:35:56.5429360Z</vt:lpwstr>
  </property>
  <property fmtid="{D5CDD505-2E9C-101B-9397-08002B2CF9AE}" pid="5" name="TemplafyTenantId">
    <vt:lpwstr>wavestone</vt:lpwstr>
  </property>
  <property fmtid="{D5CDD505-2E9C-101B-9397-08002B2CF9AE}" pid="6" name="TemplafyTemplateId">
    <vt:lpwstr>637084815792377482</vt:lpwstr>
  </property>
  <property fmtid="{D5CDD505-2E9C-101B-9397-08002B2CF9AE}" pid="7" name="TemplafyUserProfileId">
    <vt:lpwstr>637189938926353540</vt:lpwstr>
  </property>
  <property fmtid="{D5CDD505-2E9C-101B-9397-08002B2CF9AE}" pid="8" name="TaxKeyword">
    <vt:lpwstr/>
  </property>
  <property fmtid="{D5CDD505-2E9C-101B-9397-08002B2CF9AE}" pid="9" name="TaxCatchAll">
    <vt:lpwstr/>
  </property>
  <property fmtid="{D5CDD505-2E9C-101B-9397-08002B2CF9AE}" pid="10" name="TaxKeywordTaxHTField">
    <vt:lpwstr/>
  </property>
  <property fmtid="{D5CDD505-2E9C-101B-9397-08002B2CF9AE}" pid="11" name="SharedWithUsers">
    <vt:lpwstr>12;#BEN CHRAIT Bilel;#16;#WARIDI BENNOUNA Zineb</vt:lpwstr>
  </property>
  <property fmtid="{D5CDD505-2E9C-101B-9397-08002B2CF9AE}" pid="12" name="WS_KM">
    <vt:bool>false</vt:bool>
  </property>
  <property fmtid="{D5CDD505-2E9C-101B-9397-08002B2CF9AE}" pid="13" name="MediaServiceImageTags">
    <vt:lpwstr/>
  </property>
</Properties>
</file>